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v-S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Klicka på ikonen för att lägga till en bild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E49CED-817C-4E70-8517-1C8004057918}" type="datetimeFigureOut">
              <a:rPr lang="sv-SE" smtClean="0"/>
              <a:t>2014-11-03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3A4FC1-C037-4EDD-AEBA-F81A03D9C1F7}" type="slidenum">
              <a:rPr lang="sv-SE" smtClean="0"/>
              <a:t>‹#›</a:t>
            </a:fld>
            <a:endParaRPr lang="sv-S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LÄSNING ONSDAGEN DEN 8 </a:t>
            </a:r>
            <a:r>
              <a:rPr lang="sv-SE" dirty="0" smtClean="0"/>
              <a:t>OKTOBER</a:t>
            </a:r>
            <a:r>
              <a:rPr lang="sv-SE" dirty="0" smtClean="0"/>
              <a:t>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Av: Ninni </a:t>
            </a:r>
            <a:r>
              <a:rPr lang="sv-SE" dirty="0"/>
              <a:t>B</a:t>
            </a:r>
            <a:r>
              <a:rPr lang="sv-SE" dirty="0" smtClean="0"/>
              <a:t>yrestam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13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fade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3853"/>
            <a:ext cx="5767288" cy="521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120565" y="5877272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Hilda och Caroline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839296" cy="494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434016" y="5790455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Ida och Julia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8437"/>
            <a:ext cx="814224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167813" y="5842342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Agnes och Isabella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82" y="620688"/>
            <a:ext cx="6350000" cy="48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ruta 3"/>
          <p:cNvSpPr txBox="1"/>
          <p:nvPr/>
        </p:nvSpPr>
        <p:spPr>
          <a:xfrm>
            <a:off x="3267992" y="5855405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Jakob och </a:t>
            </a:r>
            <a:r>
              <a:rPr lang="sv-SE" sz="2400" dirty="0">
                <a:latin typeface="Comic Sans MS" panose="030F0702030302020204" pitchFamily="66" charset="0"/>
              </a:rPr>
              <a:t>D</a:t>
            </a:r>
            <a:r>
              <a:rPr lang="sv-SE" sz="2400" dirty="0" smtClean="0">
                <a:latin typeface="Comic Sans MS" panose="030F0702030302020204" pitchFamily="66" charset="0"/>
              </a:rPr>
              <a:t>ante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35346" cy="435543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82789" y="530120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Maja med sin fadder Édna. Maja fick, dagen till ära, en extra fadder, Adam, eftersom hans fadderbarn, Oscar, inte var i skolan den här dagen.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8923"/>
            <a:ext cx="850488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651533" y="521404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Maja hade tur som fick två extra faddrar förutom Elsa. Viktoria och Liams fadderbarn Grace var inte heller i skolan den här dagen. 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350000" cy="516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65882" y="5934471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Ludde och Filip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649"/>
            <a:ext cx="5263232" cy="491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43259" y="5724127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Filip och Ludwig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598392" cy="508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135679" y="5877272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Melvin och Eddie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48680"/>
            <a:ext cx="63500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460157" y="5605912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Oscar och Leo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548680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latin typeface="Comic Sans MS" panose="030F0702030302020204" pitchFamily="66" charset="0"/>
              </a:rPr>
              <a:t>Eleverna (faddrarna) i klass 3A fick ett uppdrag…</a:t>
            </a:r>
          </a:p>
          <a:p>
            <a:endParaRPr lang="sv-SE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Välj en bok som du tror att ditt fadderbarn tycker om.</a:t>
            </a:r>
          </a:p>
          <a:p>
            <a:endParaRPr lang="sv-SE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Öva på att läsa boken med både flyt och inlevelse.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latin typeface="Comic Sans MS" panose="030F0702030302020204" pitchFamily="66" charset="0"/>
            </a:endParaRPr>
          </a:p>
          <a:p>
            <a:r>
              <a:rPr lang="sv-SE" sz="2400" i="1" dirty="0" smtClean="0">
                <a:latin typeface="Comic Sans MS" panose="030F0702030302020204" pitchFamily="66" charset="0"/>
              </a:rPr>
              <a:t>Det tränades flitigt både hemma och i skolan. Eleverna i klass 3A lyssnade på varandra och fick ge varandra tips på vad de  gjorde som var bra och vad de behövde öva mer på.</a:t>
            </a:r>
            <a:endParaRPr lang="sv-SE" sz="2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350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309965" y="6020599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Tira och Edith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3399"/>
            <a:ext cx="5551264" cy="506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315394" y="5934471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Frida och Tova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047208" cy="497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959718" y="5690212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William och Jakob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39552" y="4084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Comic Sans MS" panose="030F0702030302020204" pitchFamily="66" charset="0"/>
              </a:rPr>
              <a:t>Kommentarer från utvärderingen i F-klassen</a:t>
            </a:r>
            <a:endParaRPr lang="sv-SE" sz="3600" dirty="0">
              <a:latin typeface="Comic Sans MS" panose="030F0702030302020204" pitchFamily="66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9552" y="162880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omic Sans MS" panose="030F0702030302020204" pitchFamily="66" charset="0"/>
              </a:rPr>
              <a:t>Det var en spännande bok!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omic Sans MS" panose="030F0702030302020204" pitchFamily="66" charset="0"/>
              </a:rPr>
              <a:t>Det var mysigt att sitta bara med sin fadder!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omic Sans MS" panose="030F0702030302020204" pitchFamily="66" charset="0"/>
              </a:rPr>
              <a:t>Jag lärde mig något nytt då! Jag visste inte hur man byggde en ”jobbarlåda”, men nu vet jag!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omic Sans MS" panose="030F0702030302020204" pitchFamily="66" charset="0"/>
              </a:rPr>
              <a:t>Berättelsen var så bra!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>
                <a:latin typeface="Comic Sans MS" panose="030F0702030302020204" pitchFamily="66" charset="0"/>
              </a:rPr>
              <a:t>G</a:t>
            </a:r>
            <a:r>
              <a:rPr lang="sv-SE" sz="2400" dirty="0" smtClean="0">
                <a:latin typeface="Comic Sans MS" panose="030F0702030302020204" pitchFamily="66" charset="0"/>
              </a:rPr>
              <a:t>ulligt och mysigt!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omic Sans MS" panose="030F0702030302020204" pitchFamily="66" charset="0"/>
              </a:rPr>
              <a:t>Boken var jättebra!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6873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Comic Sans MS" panose="030F0702030302020204" pitchFamily="66" charset="0"/>
              </a:rPr>
              <a:t>Kommentarer från utvärdering i klass 3A</a:t>
            </a:r>
            <a:endParaRPr lang="sv-SE" sz="3600" dirty="0">
              <a:latin typeface="Comic Sans MS" panose="030F0702030302020204" pitchFamily="66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1520" y="1592433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tyckte att det var roligt att läsa för mitt fadderbarn.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Det var roligt. Innan var jag lite nervös.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tyckte att mitt fadderbarn lyssnade bra.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tyckte att det var jättekul!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Mitt fadderbarn var borta den dagen så jag var extrafadder åt ett annat fadderbarn. Jag hann inte läsa min bok då men det var kul ändå.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tyckte att det kändes spännande och roligt.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tyckte att det kändes bra i magen för att mitt fadderbarn tyckte boken var bra.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Det var kul men det var lite tråkigt för jag fick ju inte läsa den bok jag hade tränat på för jag glömde den.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Det kändes pirrigt och roligt.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tyckte att det var kul, roligt och spännande fast jag inte läste för mitt fadderbarn.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Jag var inte där då för jag var sjuk. Det känns tråkigt.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Det var lite pirrigt men sen gick det bra.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>
                <a:latin typeface="Comic Sans MS" panose="030F0702030302020204" pitchFamily="66" charset="0"/>
              </a:rPr>
              <a:t>Det var roligt. Jag blev nöjd. Det var lätt att läsa min bok tyckte jag.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5955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989352" y="5277381"/>
            <a:ext cx="7092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Fredagen den 17 oktober fick Liam och Viktoria </a:t>
            </a:r>
          </a:p>
          <a:p>
            <a:r>
              <a:rPr lang="sv-SE" sz="2400" dirty="0" smtClean="0">
                <a:latin typeface="Comic Sans MS" panose="030F0702030302020204" pitchFamily="66" charset="0"/>
              </a:rPr>
              <a:t>äntligen läsa för Grace.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15616" y="5828954"/>
            <a:ext cx="698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Och Adam fick läsa för sitt fadderbarn Oscar. 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76" y="306494"/>
            <a:ext cx="6120680" cy="5288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67544" y="62068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Onsdagen den 8 oktober var det dags för faddrarna att läsa för sina fadderbarn.</a:t>
            </a:r>
          </a:p>
          <a:p>
            <a:endParaRPr lang="sv-SE" sz="2400" dirty="0">
              <a:latin typeface="Comic Sans MS" panose="030F0702030302020204" pitchFamily="66" charset="0"/>
            </a:endParaRPr>
          </a:p>
          <a:p>
            <a:r>
              <a:rPr lang="sv-SE" sz="2400" dirty="0" smtClean="0">
                <a:latin typeface="Comic Sans MS" panose="030F0702030302020204" pitchFamily="66" charset="0"/>
              </a:rPr>
              <a:t>Tågordningen såg ut så här: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7544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Läs boken för ditt fadderbarn.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Prata om bilderna.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Förklara svåra 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När du läst klart låter du ditt fadderbarn återberätta vad boken handlade om. Hjälp till om det behövs! Ställ frågor!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Fyll i ”läsloggen” tillsammans. Rita och skriv.</a:t>
            </a:r>
            <a:endParaRPr lang="sv-SE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Comic Sans MS" panose="030F0702030302020204" pitchFamily="66" charset="0"/>
              </a:rPr>
              <a:t>Se till att ditt fadderbarn får med sig ”läsloggen” hem.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7" y="404664"/>
            <a:ext cx="846451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999685" y="5877272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Noel, Silas och Axel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6699"/>
            <a:ext cx="5767288" cy="574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80064" y="6222503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Agnes och Thea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76672"/>
            <a:ext cx="6350000" cy="53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368786" y="6006479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Alice och Elvira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0292"/>
            <a:ext cx="5335240" cy="510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49451" y="5781976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Evelina och Maia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89654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306971" y="5862462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Filippa och Ebba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61905"/>
            <a:ext cx="5767288" cy="504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973216" y="5862462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omic Sans MS" panose="030F0702030302020204" pitchFamily="66" charset="0"/>
              </a:rPr>
              <a:t>Suzanna och Hanna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tsigt">
  <a:themeElements>
    <a:clrScheme name="Spetsig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etsig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etsig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4170</TotalTime>
  <Words>539</Words>
  <Application>Microsoft Office PowerPoint</Application>
  <PresentationFormat>Bildspel på skärmen (4:3)</PresentationFormat>
  <Paragraphs>66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Comic Sans MS</vt:lpstr>
      <vt:lpstr>Lucida Sans</vt:lpstr>
      <vt:lpstr>Wingdings</vt:lpstr>
      <vt:lpstr>Wingdings 2</vt:lpstr>
      <vt:lpstr>Wingdings 3</vt:lpstr>
      <vt:lpstr>Spetsigt</vt:lpstr>
      <vt:lpstr>LÄSNING ONSDAGEN DEN 8 OKTOBER 2014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Norrtälje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LÄSNING ONSDAGEN DEN 8 AUGUSTI 2014</dc:title>
  <dc:creator>Ninni Byrestam</dc:creator>
  <cp:lastModifiedBy>Ninni Byrestam</cp:lastModifiedBy>
  <cp:revision>24</cp:revision>
  <dcterms:created xsi:type="dcterms:W3CDTF">2014-10-13T19:40:16Z</dcterms:created>
  <dcterms:modified xsi:type="dcterms:W3CDTF">2014-11-03T15:18:48Z</dcterms:modified>
</cp:coreProperties>
</file>