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C18-420A-4EB6-899F-76A1F8C2B757}" type="datetimeFigureOut">
              <a:rPr lang="sv-SE" smtClean="0"/>
              <a:t>2014-09-02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9BF-A996-4E37-902B-1757B6258AD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C18-420A-4EB6-899F-76A1F8C2B757}" type="datetimeFigureOut">
              <a:rPr lang="sv-SE" smtClean="0"/>
              <a:t>2014-09-02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9BF-A996-4E37-902B-1757B6258AD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C18-420A-4EB6-899F-76A1F8C2B757}" type="datetimeFigureOut">
              <a:rPr lang="sv-SE" smtClean="0"/>
              <a:t>2014-09-02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9BF-A996-4E37-902B-1757B6258AD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C18-420A-4EB6-899F-76A1F8C2B757}" type="datetimeFigureOut">
              <a:rPr lang="sv-SE" smtClean="0"/>
              <a:t>2014-09-02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9BF-A996-4E37-902B-1757B6258AD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C18-420A-4EB6-899F-76A1F8C2B757}" type="datetimeFigureOut">
              <a:rPr lang="sv-SE" smtClean="0"/>
              <a:t>2014-09-02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85D9BF-A996-4E37-902B-1757B6258ADD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C18-420A-4EB6-899F-76A1F8C2B757}" type="datetimeFigureOut">
              <a:rPr lang="sv-SE" smtClean="0"/>
              <a:t>2014-09-02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9BF-A996-4E37-902B-1757B6258AD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C18-420A-4EB6-899F-76A1F8C2B757}" type="datetimeFigureOut">
              <a:rPr lang="sv-SE" smtClean="0"/>
              <a:t>2014-09-02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9BF-A996-4E37-902B-1757B6258AD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C18-420A-4EB6-899F-76A1F8C2B757}" type="datetimeFigureOut">
              <a:rPr lang="sv-SE" smtClean="0"/>
              <a:t>2014-09-02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9BF-A996-4E37-902B-1757B6258AD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C18-420A-4EB6-899F-76A1F8C2B757}" type="datetimeFigureOut">
              <a:rPr lang="sv-SE" smtClean="0"/>
              <a:t>2014-09-02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9BF-A996-4E37-902B-1757B6258AD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C18-420A-4EB6-899F-76A1F8C2B757}" type="datetimeFigureOut">
              <a:rPr lang="sv-SE" smtClean="0"/>
              <a:t>2014-09-02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9BF-A996-4E37-902B-1757B6258AD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v-S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Klicka på ikonen för att lägga till en bild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C18-420A-4EB6-899F-76A1F8C2B757}" type="datetimeFigureOut">
              <a:rPr lang="sv-SE" smtClean="0"/>
              <a:t>2014-09-02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9BF-A996-4E37-902B-1757B6258AD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847C18-420A-4EB6-899F-76A1F8C2B757}" type="datetimeFigureOut">
              <a:rPr lang="sv-SE" smtClean="0"/>
              <a:t>2014-09-02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85D9BF-A996-4E37-902B-1757B6258ADD}" type="slidenum">
              <a:rPr lang="sv-SE" smtClean="0"/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Faddrar och fadderbarn fredag den 29 augusti 2014</a:t>
            </a:r>
            <a:br>
              <a:rPr lang="sv-SE" dirty="0" smtClean="0"/>
            </a:br>
            <a:r>
              <a:rPr lang="sv-SE" dirty="0" smtClean="0"/>
              <a:t> </a:t>
            </a:r>
            <a:r>
              <a:rPr lang="sv-SE" dirty="0" err="1" smtClean="0"/>
              <a:t>länna</a:t>
            </a:r>
            <a:r>
              <a:rPr lang="sv-SE" dirty="0" smtClean="0"/>
              <a:t> skola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752600"/>
          </a:xfrm>
        </p:spPr>
        <p:txBody>
          <a:bodyPr/>
          <a:lstStyle/>
          <a:p>
            <a:r>
              <a:rPr lang="sv-SE" dirty="0" smtClean="0"/>
              <a:t>Av: Ninni Byrestam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64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54000"/>
            <a:ext cx="53721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632221" y="1113019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Hanna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7245759" y="1691003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Suzanna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18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254000"/>
            <a:ext cx="52451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859087" y="1087515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Hilda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7194550" y="1614739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Caroline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9606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7257"/>
            <a:ext cx="7052354" cy="550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340375" y="5890887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Ida och Julia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3029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254000"/>
            <a:ext cx="36322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ruta 3"/>
          <p:cNvSpPr txBox="1"/>
          <p:nvPr/>
        </p:nvSpPr>
        <p:spPr>
          <a:xfrm>
            <a:off x="1361493" y="1098322"/>
            <a:ext cx="13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Isabella</a:t>
            </a:r>
            <a:endParaRPr lang="sv-SE" sz="2800" dirty="0"/>
          </a:p>
        </p:txBody>
      </p:sp>
      <p:sp>
        <p:nvSpPr>
          <p:cNvPr id="5" name="textruta 4"/>
          <p:cNvSpPr txBox="1"/>
          <p:nvPr/>
        </p:nvSpPr>
        <p:spPr>
          <a:xfrm>
            <a:off x="6388100" y="2132856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Agnes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302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91685" cy="492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207874" y="5733484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Dante och Jakob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2596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0" y="254000"/>
            <a:ext cx="46609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675096" y="1073506"/>
            <a:ext cx="1566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Vincent,</a:t>
            </a:r>
          </a:p>
          <a:p>
            <a:r>
              <a:rPr lang="sv-SE" sz="2800" dirty="0" smtClean="0"/>
              <a:t>Filip och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6902450" y="2280807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Ludwig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954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79" y="260648"/>
            <a:ext cx="38481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890416" y="1007729"/>
            <a:ext cx="1566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Noel,</a:t>
            </a:r>
          </a:p>
          <a:p>
            <a:r>
              <a:rPr lang="sv-SE" sz="2800" dirty="0" smtClean="0"/>
              <a:t>Silas och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6277791" y="2132856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Axel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5889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350000" cy="529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220998" y="5968968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Oscar och Leo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74393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0" y="254000"/>
            <a:ext cx="38735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1623435" y="1484784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Tilda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6508749" y="2492896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Ellen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9154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1"/>
            <a:ext cx="7200800" cy="479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207938" y="5627711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Edith och Tira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8513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39552" y="260648"/>
            <a:ext cx="79870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Höstterminens första dag fick eleverna i klass 3A </a:t>
            </a:r>
          </a:p>
          <a:p>
            <a:r>
              <a:rPr lang="sv-SE" sz="2800" dirty="0"/>
              <a:t>s</a:t>
            </a:r>
            <a:r>
              <a:rPr lang="sv-SE" sz="2800" dirty="0" smtClean="0"/>
              <a:t>kriva ett brev till sina blivande fadderbarn. Så här löd instruktionen:</a:t>
            </a:r>
          </a:p>
          <a:p>
            <a:endParaRPr lang="sv-SE" sz="2800" b="1" dirty="0" smtClean="0"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latin typeface="Comic Sans MS" panose="030F0702030302020204" pitchFamily="66" charset="0"/>
              </a:rPr>
              <a:t>Skrivuppgift </a:t>
            </a:r>
            <a:r>
              <a:rPr lang="sv-SE" sz="2400" b="1" dirty="0">
                <a:latin typeface="Comic Sans MS" panose="030F0702030302020204" pitchFamily="66" charset="0"/>
              </a:rPr>
              <a:t>till fadderbarnen</a:t>
            </a:r>
            <a:endParaRPr lang="sv-SE" sz="2400" dirty="0">
              <a:latin typeface="Comic Sans MS" panose="030F0702030302020204" pitchFamily="66" charset="0"/>
            </a:endParaRPr>
          </a:p>
          <a:p>
            <a:endParaRPr lang="sv-SE" sz="1200" dirty="0" smtClean="0"/>
          </a:p>
          <a:p>
            <a:r>
              <a:rPr lang="sv-SE" sz="2000" dirty="0" smtClean="0">
                <a:latin typeface="Comic Sans MS" panose="030F0702030302020204" pitchFamily="66" charset="0"/>
              </a:rPr>
              <a:t>Du </a:t>
            </a:r>
            <a:r>
              <a:rPr lang="sv-SE" sz="2000" dirty="0">
                <a:latin typeface="Comic Sans MS" panose="030F0702030302020204" pitchFamily="66" charset="0"/>
              </a:rPr>
              <a:t>ska skriva ett brev till ditt </a:t>
            </a:r>
            <a:r>
              <a:rPr lang="sv-SE" sz="2000" dirty="0" smtClean="0">
                <a:latin typeface="Comic Sans MS" panose="030F0702030302020204" pitchFamily="66" charset="0"/>
              </a:rPr>
              <a:t>fadderbarn även fast du inte vet vilket fadderbarn som är ditt än. </a:t>
            </a:r>
            <a:r>
              <a:rPr lang="sv-SE" sz="2000" dirty="0">
                <a:latin typeface="Comic Sans MS" panose="030F0702030302020204" pitchFamily="66" charset="0"/>
              </a:rPr>
              <a:t>Överst på första sidan ska du klistra fast ett foto av dig själv. </a:t>
            </a:r>
            <a:r>
              <a:rPr lang="sv-SE" sz="2000" b="1" dirty="0">
                <a:latin typeface="Comic Sans MS" panose="030F0702030302020204" pitchFamily="66" charset="0"/>
              </a:rPr>
              <a:t>I brevet ska du med tydlig handstil skriva och berätta:</a:t>
            </a:r>
            <a:endParaRPr lang="sv-SE" sz="2000" dirty="0">
              <a:latin typeface="Comic Sans MS" panose="030F0702030302020204" pitchFamily="66" charset="0"/>
            </a:endParaRPr>
          </a:p>
          <a:p>
            <a:pPr lvl="0"/>
            <a:r>
              <a:rPr lang="sv-SE" sz="2000" i="1" dirty="0">
                <a:latin typeface="Comic Sans MS" panose="030F0702030302020204" pitchFamily="66" charset="0"/>
              </a:rPr>
              <a:t>vad du heter</a:t>
            </a:r>
            <a:endParaRPr lang="sv-SE" sz="2000" dirty="0">
              <a:latin typeface="Comic Sans MS" panose="030F0702030302020204" pitchFamily="66" charset="0"/>
            </a:endParaRPr>
          </a:p>
          <a:p>
            <a:pPr lvl="0"/>
            <a:r>
              <a:rPr lang="sv-SE" sz="2000" i="1" dirty="0">
                <a:latin typeface="Comic Sans MS" panose="030F0702030302020204" pitchFamily="66" charset="0"/>
              </a:rPr>
              <a:t>att det är du som är fadder</a:t>
            </a:r>
            <a:endParaRPr lang="sv-SE" sz="2000" dirty="0">
              <a:latin typeface="Comic Sans MS" panose="030F0702030302020204" pitchFamily="66" charset="0"/>
            </a:endParaRPr>
          </a:p>
          <a:p>
            <a:pPr lvl="0"/>
            <a:r>
              <a:rPr lang="sv-SE" sz="2000" i="1" dirty="0">
                <a:latin typeface="Comic Sans MS" panose="030F0702030302020204" pitchFamily="66" charset="0"/>
              </a:rPr>
              <a:t>i vilken klass du går</a:t>
            </a:r>
            <a:endParaRPr lang="sv-SE" sz="2000" dirty="0">
              <a:latin typeface="Comic Sans MS" panose="030F0702030302020204" pitchFamily="66" charset="0"/>
            </a:endParaRPr>
          </a:p>
          <a:p>
            <a:pPr lvl="0"/>
            <a:r>
              <a:rPr lang="sv-SE" sz="2000" i="1" dirty="0">
                <a:latin typeface="Comic Sans MS" panose="030F0702030302020204" pitchFamily="66" charset="0"/>
              </a:rPr>
              <a:t>hur gammal du är</a:t>
            </a:r>
            <a:endParaRPr lang="sv-SE" sz="2000" dirty="0">
              <a:latin typeface="Comic Sans MS" panose="030F0702030302020204" pitchFamily="66" charset="0"/>
            </a:endParaRPr>
          </a:p>
          <a:p>
            <a:pPr lvl="0"/>
            <a:r>
              <a:rPr lang="sv-SE" sz="2000" i="1" dirty="0">
                <a:latin typeface="Comic Sans MS" panose="030F0702030302020204" pitchFamily="66" charset="0"/>
              </a:rPr>
              <a:t>vad du tycker om att göra på rasterna.</a:t>
            </a:r>
            <a:endParaRPr lang="sv-SE" sz="2000" dirty="0">
              <a:latin typeface="Comic Sans MS" panose="030F0702030302020204" pitchFamily="66" charset="0"/>
            </a:endParaRPr>
          </a:p>
          <a:p>
            <a:r>
              <a:rPr lang="sv-SE" sz="2000" dirty="0">
                <a:latin typeface="Comic Sans MS" panose="030F0702030302020204" pitchFamily="66" charset="0"/>
              </a:rPr>
              <a:t>Vill du får du naturligtvis skriva och berätta ännu mer om dig själv, fast du får inte skriva fler än två sidor.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8918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ferris dir="l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3513"/>
            <a:ext cx="5648796" cy="600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708719" y="1700808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Tova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7340476" y="1700808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Frida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24238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548680"/>
            <a:ext cx="6350000" cy="494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2575299" y="5877272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Vilma, Ebba och Filippa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9882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0" y="254000"/>
            <a:ext cx="41783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1025400" y="1833777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William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6661150" y="2754506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Jakob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6664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1622"/>
            <a:ext cx="6984776" cy="522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2459145" y="5851699"/>
            <a:ext cx="415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Viktoria, Grace och Liam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8777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5695280" cy="464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827584" y="188640"/>
            <a:ext cx="6655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Luddes fadderbarn … var inte i skolan den här </a:t>
            </a:r>
          </a:p>
          <a:p>
            <a:r>
              <a:rPr lang="sv-SE" sz="2400" dirty="0"/>
              <a:t>d</a:t>
            </a:r>
            <a:r>
              <a:rPr lang="sv-SE" sz="2400" dirty="0" smtClean="0"/>
              <a:t>agen så han fick vara reservfadder till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323528" y="6079212"/>
            <a:ext cx="793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Oscar och </a:t>
            </a:r>
            <a:r>
              <a:rPr lang="sv-SE" sz="2400" dirty="0" smtClean="0"/>
              <a:t>Edward vars </a:t>
            </a:r>
            <a:r>
              <a:rPr lang="sv-SE" sz="2400" dirty="0" smtClean="0"/>
              <a:t>faddrar inte heller var i skolan.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38492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1" y="764704"/>
            <a:ext cx="7846879" cy="447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ruta 4"/>
          <p:cNvSpPr txBox="1"/>
          <p:nvPr/>
        </p:nvSpPr>
        <p:spPr>
          <a:xfrm>
            <a:off x="306344" y="5444389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Under läsåret 14-15 kommer faddrar och fadderbarn fortsätta att göra saker tillsammans.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0324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4183484" cy="525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375354" y="5346566"/>
            <a:ext cx="8544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Filip, Oscar och Edward fick vänta länge på att </a:t>
            </a:r>
          </a:p>
          <a:p>
            <a:r>
              <a:rPr lang="sv-SE" sz="2800" dirty="0" smtClean="0"/>
              <a:t>träffa sina faddrar… men onsdagen den 3 september</a:t>
            </a:r>
          </a:p>
          <a:p>
            <a:r>
              <a:rPr lang="sv-SE" sz="2800" dirty="0"/>
              <a:t>v</a:t>
            </a:r>
            <a:r>
              <a:rPr lang="sv-SE" sz="2800" dirty="0" smtClean="0"/>
              <a:t>ar väntan äntligen slut!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09099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055556" y="6093296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Filip och Ludde</a:t>
            </a:r>
            <a:endParaRPr lang="sv-SE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24" y="175218"/>
            <a:ext cx="4924648" cy="580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297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254000"/>
            <a:ext cx="57404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521669" y="123091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Adam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7442200" y="3553852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Oscar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4731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0" y="254000"/>
            <a:ext cx="35941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1458564" y="1052736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Melvin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6369050" y="3225552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Edward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57627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755576" y="908720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Breven lästes igenom och bearbetades. Det är ju viktigt att innehållet är bra och orden rättstavade när något ska ges bort eller publiceras.</a:t>
            </a:r>
          </a:p>
          <a:p>
            <a:endParaRPr lang="sv-SE" sz="2800" dirty="0"/>
          </a:p>
          <a:p>
            <a:r>
              <a:rPr lang="sv-SE" sz="2800" dirty="0" smtClean="0"/>
              <a:t>Breven plastades in i väntan på att ges bort…</a:t>
            </a:r>
          </a:p>
          <a:p>
            <a:endParaRPr lang="sv-SE" sz="2800" dirty="0"/>
          </a:p>
          <a:p>
            <a:r>
              <a:rPr lang="sv-SE" sz="2800" dirty="0" smtClean="0"/>
              <a:t>… väntan till fredagen och att få veta vilket fadderbarn man skulle få tyckte många var lång…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5139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ferris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536" y="620688"/>
            <a:ext cx="81369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800" dirty="0"/>
          </a:p>
          <a:p>
            <a:r>
              <a:rPr lang="sv-SE" sz="4800" dirty="0" smtClean="0"/>
              <a:t>Fadderverksamheten är ett led i det förebyggande</a:t>
            </a:r>
          </a:p>
          <a:p>
            <a:r>
              <a:rPr lang="sv-SE" sz="4800" dirty="0" smtClean="0"/>
              <a:t>arbetet lärarna i F3-laget på Länna skola bedriver mot mobbning, trakasserier och kränkningar.</a:t>
            </a:r>
          </a:p>
          <a:p>
            <a:endParaRPr lang="sv-SE" sz="2800" dirty="0"/>
          </a:p>
          <a:p>
            <a:r>
              <a:rPr lang="sv-SE" sz="2800" dirty="0" smtClean="0"/>
              <a:t> 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43453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39552" y="377929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… men så blev det äntligen fredag eftermiddag och eleverna i klass 3 fick sina efterlängtade fadderbarn! 3:orna gav dem breven de skrivit, visade dem skolgårdens gränser och resterande delen av dagen lekte de tillsammans.</a:t>
            </a:r>
            <a:endParaRPr lang="sv-SE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61" y="2795449"/>
            <a:ext cx="63500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821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ferris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4000"/>
            <a:ext cx="39624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1331640" y="1192342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Maja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6804247" y="3114546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Édna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0469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4000"/>
            <a:ext cx="50800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683568" y="1062010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Agnes 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7308304" y="3573016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Thea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5951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254000"/>
            <a:ext cx="58039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667853" y="1086301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Alice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7473950" y="2852936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Elvira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498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54000"/>
            <a:ext cx="38608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1547664" y="980728"/>
            <a:ext cx="840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Elsa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6711632" y="2268365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Maja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7013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54000"/>
            <a:ext cx="45466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1310929" y="2125598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Maia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6845300" y="1169189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Evelina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4274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etsigt">
  <a:themeElements>
    <a:clrScheme name="Spetsig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petsig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etsig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2135</TotalTime>
  <Words>372</Words>
  <Application>Microsoft Office PowerPoint</Application>
  <PresentationFormat>Bildspel på skärmen (4:3)</PresentationFormat>
  <Paragraphs>71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1" baseType="lpstr">
      <vt:lpstr>Spetsigt</vt:lpstr>
      <vt:lpstr>Faddrar och fadderbarn fredag den 29 augusti 2014  länna skola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Norrtälje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Ninni Byrestam</dc:creator>
  <cp:lastModifiedBy>Ninni Byrestam</cp:lastModifiedBy>
  <cp:revision>18</cp:revision>
  <dcterms:created xsi:type="dcterms:W3CDTF">2014-09-01T15:52:12Z</dcterms:created>
  <dcterms:modified xsi:type="dcterms:W3CDTF">2014-09-03T17:20:22Z</dcterms:modified>
</cp:coreProperties>
</file>