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dirty="0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62DDDE-9133-4259-B169-4CB34EEF9C02}" type="datetimeFigureOut">
              <a:rPr lang="sv-SE" smtClean="0"/>
              <a:t>2013-12-16</a:t>
            </a:fld>
            <a:endParaRPr lang="sv-S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FD70AD-1008-481A-87AA-B36D323791B7}" type="slidenum">
              <a:rPr lang="sv-SE" smtClean="0"/>
              <a:t>‹#›</a:t>
            </a:fld>
            <a:endParaRPr lang="sv-SE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Sista badet för terminen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Av Ninni Byrestam HT-13</a:t>
            </a:r>
          </a:p>
          <a:p>
            <a:r>
              <a:rPr lang="sv-SE" dirty="0" smtClean="0"/>
              <a:t>Foto: Ann-Catrin Cassne- Hannerz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2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63NIBY25\Pictures\Klass 2A\Klass 2A HT-13\Idrott\I simhallen\Ninni firar Lucia 0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964895" cy="4499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1475656" y="5953961"/>
            <a:ext cx="6716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Alice, Tilda, Hilda, Filippa, Hanna, Evelina, Elsa, Ida, Ludde, Joel, </a:t>
            </a:r>
          </a:p>
          <a:p>
            <a:r>
              <a:rPr lang="sv-SE" dirty="0" smtClean="0"/>
              <a:t>Ludwig, Jakob, William och Adam.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973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63NIBY25\Pictures\Klass 2A\Klass 2A HT-13\Idrott\I simhallen\Ninni firar Lucia 0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76" y="764703"/>
            <a:ext cx="3842779" cy="54123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63NIBY25\Pictures\Klass 2A\Klass 2A HT-13\Idrott\I simhallen\Ninni firar Lucia 0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3312368" cy="54123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1846672" y="6297866"/>
            <a:ext cx="156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Tira och Edna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5868144" y="6297866"/>
            <a:ext cx="182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Evelina och Tova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19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63NIBY25\Pictures\Klass 2A\Klass 2A HT-13\Idrott\I simhallen\Ninni firar Lucia 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08720"/>
            <a:ext cx="4426942" cy="52081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751319" y="6331831"/>
            <a:ext cx="364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Noel och Isabella, Evelina och Tova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961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63NIBY25\Pictures\Klass 2A\Klass 2A HT-13\Idrott\I simhallen\20131213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5121719" cy="48041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1462423" y="5949280"/>
            <a:ext cx="644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Tilda, Hilda, Hanna, Elsa, Ida, Ludwig, Jakob, Joel och William.</a:t>
            </a:r>
          </a:p>
        </p:txBody>
      </p:sp>
    </p:spTree>
    <p:extLst>
      <p:ext uri="{BB962C8B-B14F-4D97-AF65-F5344CB8AC3E}">
        <p14:creationId xmlns:p14="http://schemas.microsoft.com/office/powerpoint/2010/main" val="1751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07192" y="5013176"/>
            <a:ext cx="7853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 smtClean="0"/>
              <a:t>Nästa termin blir det mer simskola!</a:t>
            </a:r>
            <a:endParaRPr lang="sv-SE" sz="3600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755576" y="1268760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När simträningen var färdig blev det en överraskning! </a:t>
            </a:r>
          </a:p>
          <a:p>
            <a:endParaRPr lang="sv-SE" dirty="0"/>
          </a:p>
          <a:p>
            <a:r>
              <a:rPr lang="sv-SE" dirty="0" smtClean="0"/>
              <a:t>Ninni uppträdde med ett enmans-luciatåg. Hon var både lucia, tärna, </a:t>
            </a:r>
          </a:p>
          <a:p>
            <a:r>
              <a:rPr lang="sv-SE" dirty="0" smtClean="0"/>
              <a:t>tomte och stjärngosse på en och samma gång. Hon hoppade från 3:an men </a:t>
            </a:r>
          </a:p>
          <a:p>
            <a:r>
              <a:rPr lang="sv-SE" dirty="0" smtClean="0"/>
              <a:t>först tog hon av sig kronan och blåste ut ljusen och sjöng:</a:t>
            </a:r>
          </a:p>
          <a:p>
            <a:r>
              <a:rPr lang="sv-SE" i="1" dirty="0" smtClean="0"/>
              <a:t>Nu slocknar tusen juleljus…</a:t>
            </a:r>
          </a:p>
          <a:p>
            <a:r>
              <a:rPr lang="sv-SE" i="1" dirty="0" smtClean="0"/>
              <a:t>Låt det </a:t>
            </a:r>
            <a:r>
              <a:rPr lang="sv-SE" i="1" dirty="0" smtClean="0"/>
              <a:t>brinnaaa</a:t>
            </a:r>
            <a:r>
              <a:rPr lang="sv-SE" i="1" dirty="0" smtClean="0"/>
              <a:t>, låt det PLASKA!</a:t>
            </a:r>
          </a:p>
          <a:p>
            <a:endParaRPr lang="sv-SE" i="1" dirty="0"/>
          </a:p>
          <a:p>
            <a:endParaRPr lang="sv-SE" dirty="0" smtClean="0"/>
          </a:p>
          <a:p>
            <a:r>
              <a:rPr lang="sv-SE" dirty="0" smtClean="0"/>
              <a:t>Simlärarna och badpersonalen fick ett julkort (ett klassfoto på klassen där alla hade skrivit sina namn) och en saffranskrans. De blev jätteglada!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83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167</Words>
  <Application>Microsoft Office PowerPoint</Application>
  <PresentationFormat>Bildspel på skärmen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Flöde</vt:lpstr>
      <vt:lpstr>Sista badet för terminen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Norrtälje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Sista badet för terminen</dc:title>
  <dc:creator>Ninni Byrestam</dc:creator>
  <cp:lastModifiedBy>Ninni Byrestam</cp:lastModifiedBy>
  <cp:revision>6</cp:revision>
  <dcterms:created xsi:type="dcterms:W3CDTF">2013-12-16T13:31:04Z</dcterms:created>
  <dcterms:modified xsi:type="dcterms:W3CDTF">2013-12-16T13:59:46Z</dcterms:modified>
</cp:coreProperties>
</file>