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9" r:id="rId13"/>
    <p:sldId id="270" r:id="rId14"/>
    <p:sldId id="266" r:id="rId15"/>
    <p:sldId id="265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21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93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427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718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731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567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608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945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77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477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6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A0C4-B1B8-4567-928D-D3EB5884458E}" type="datetimeFigureOut">
              <a:rPr lang="sv-SE" smtClean="0"/>
              <a:t>2013-12-08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C9CAE-8E9C-4145-91BF-D8D130AA41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894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se/url?sa=i&amp;rct=j&amp;q=&amp;esrc=s&amp;frm=1&amp;source=images&amp;cd=&amp;cad=rja&amp;docid=AFxgfLm7EvXKbM&amp;tbnid=yaN32TVulUofXM:&amp;ved=0CAUQjRw&amp;url=http://www.albatros-travel.se/Reseoversikt/VarldensbastasafariiKenyaochTanzania/Pages/fotosfilm.aspx&amp;ei=Q2aWUoHrDKOJzAOjsICgCw&amp;bvm=bv.57155469,d.bGQ&amp;psig=AFQjCNH57Xj2Ma0S2eFU2yb4hqWqunW0xQ&amp;ust=138567462758217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url?sa=i&amp;rct=j&amp;q=&amp;esrc=s&amp;frm=1&amp;source=images&amp;cd=&amp;cad=rja&amp;docid=egHIOU_URBW4-M&amp;tbnid=1RsF1f_nSFZmfM:&amp;ved=0CAUQjRw&amp;url=http://amref.se/2012/01/etiopien-south-omo-december-2009/&amp;ei=gk12Upn0MqiO4AT50oBg&amp;bvm=bv.55819444,d.bGE&amp;psig=AFQjCNEdL16-A64OvjYIKMvYN_A7wV-BTA&amp;ust=1383571181516682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se/url?sa=i&amp;rct=j&amp;q=&amp;esrc=s&amp;frm=1&amp;source=images&amp;cd=&amp;cad=rja&amp;docid=sMgnYBlIjEIDoM&amp;tbnid=lNbpmUAI4fPdtM:&amp;ved=0CAUQjRw&amp;url=http://blogg.plansverige.org/2012/05/04/bakslag-for-egyptens-flickor-med-nya-lagar-om-barnaktenskap/&amp;ei=Wk52UrWxEbTc4QSC5YE4&amp;bvm=bv.55819444,d.bGE&amp;psig=AFQjCNEkZ0yCsl6KYErTaqtacYKc_U4YaQ&amp;ust=1383571391898830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se/url?sa=i&amp;rct=j&amp;q=&amp;esrc=s&amp;frm=1&amp;source=images&amp;cd=&amp;cad=rja&amp;docid=33WJ482jGRyDKM&amp;tbnid=i6FNRWQYxfRmCM:&amp;ved=0CAUQjRw&amp;url=http://www.africancare.se/massajer.htm&amp;ei=Kk92UoqWN8vW4ASIu4CQBg&amp;bvm=bv.55819444,d.bGE&amp;psig=AFQjCNF8iS2XcItASr4odMlN90iepNoFaw&amp;ust=1383571571653267" TargetMode="Externa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url?sa=i&amp;rct=j&amp;q=&amp;esrc=s&amp;frm=1&amp;source=images&amp;cd=&amp;cad=rja&amp;docid=_u53kGIcCRXjdM&amp;tbnid=5yahPtyFiiQRuM:&amp;ved=0CAUQjRw&amp;url=http://www.vagabond.se/artiklar/artiklar/20100823/varldens-10-farligaste-badplatser&amp;ei=VmGWUtmwJO-OyQPHtID4AQ&amp;bvm=bv.57155469,d.bGQ&amp;psig=AFQjCNH1kpPD-Ti77Zb4jH6TMRpIpDknBQ&amp;ust=1385673394031561" TargetMode="External"/><Relationship Id="rId13" Type="http://schemas.openxmlformats.org/officeDocument/2006/relationships/image" Target="../media/image18.jpeg"/><Relationship Id="rId3" Type="http://schemas.openxmlformats.org/officeDocument/2006/relationships/hyperlink" Target="http://www.google.se/url?sa=i&amp;rct=j&amp;q=&amp;esrc=s&amp;frm=1&amp;source=images&amp;cd=&amp;cad=rja&amp;docid=vfi8YoqPp6QtsM&amp;tbnid=VS98rF2ehN3xwM:&amp;ved=0CAUQjRw&amp;url=http://mpala.dk/safari-i-sydafrika/ekstra-udflugter/2-geparder-til-side-18&amp;ei=-V-WUv3MGqOKywO77oGICw&amp;psig=AFQjCNHyiZs5Es-qJ6BiGmoMpQxUl6vusw&amp;ust=1385673041973174" TargetMode="External"/><Relationship Id="rId7" Type="http://schemas.openxmlformats.org/officeDocument/2006/relationships/image" Target="../media/image15.jpeg"/><Relationship Id="rId12" Type="http://schemas.openxmlformats.org/officeDocument/2006/relationships/hyperlink" Target="http://www.google.se/url?sa=i&amp;rct=j&amp;q=&amp;esrc=s&amp;frm=1&amp;source=images&amp;cd=&amp;cad=rja&amp;docid=mZwjrM8kZhESBM&amp;tbnid=XQz_I5vAOYUBaM:&amp;ved=0CAUQjRw&amp;url=http://www.reseguiden.se/forum/bilder/babian-med-unge-sydafrika-27091&amp;ei=P1-WUo5fh_zLA9utgNgJ&amp;psig=AFQjCNHeac5H4n6AWV8XhPQP8VQ5BwV_EA&amp;ust=13856727714419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se/url?sa=i&amp;rct=j&amp;q=&amp;esrc=s&amp;frm=1&amp;source=images&amp;cd=&amp;cad=rja&amp;docid=eddIxHyY-Ii0AM&amp;tbnid=9DTkfltmHNtW9M:&amp;ved=0CAUQjRw&amp;url=http://ansgarssyskon.se/2010/08/tandlakare-ogondoktor-och-sa-en-giraff/&amp;ei=d16WUoz6JqidyQOJzoBA&amp;psig=AFQjCNFrRI-FEIUCXVO4welTPNxRvWjxTg&amp;ust=1385672622339070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s://www.google.se/imgres?imgurl&amp;imgrefurl=http://www.studin.se/volontarresor/volontararbete-afrika-lejonungar-sydafrika/&amp;h=0&amp;w=0&amp;sz=1&amp;tbnid=pX1OZstJoi2DfM&amp;tbnh=179&amp;tbnw=281&amp;zoom=1&amp;docid=aR5EmZKEaDLWMM&amp;ei=2lyWUqCUCKPiywOx7YGIBQ&amp;ved=0CAoQsCUoBA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jpeg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FN-VECKA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Av Ninni Byrestam HT-13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07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0" name="Picture 2" descr="http://www.albatros-travel.se/Reseoversikt/VarldensbastasafariiKenyaochTanzania/Gallery/MassajerKeny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3331"/>
            <a:ext cx="5328592" cy="5403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749"/>
            <a:ext cx="2428342" cy="562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ruta 7"/>
          <p:cNvSpPr txBox="1"/>
          <p:nvPr/>
        </p:nvSpPr>
        <p:spPr>
          <a:xfrm>
            <a:off x="22446" y="6093296"/>
            <a:ext cx="331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>
                <a:latin typeface="Comic Sans MS" pitchFamily="66" charset="0"/>
              </a:rPr>
              <a:t>En massajkrigares utrustning</a:t>
            </a:r>
            <a:endParaRPr lang="sv-SE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60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783142" y="476672"/>
            <a:ext cx="75777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i="1" dirty="0" smtClean="0">
                <a:latin typeface="Comic Sans MS" pitchFamily="66" charset="0"/>
              </a:rPr>
              <a:t>Hela arbetslaget hade en avslutning av FN-veckan i </a:t>
            </a:r>
          </a:p>
          <a:p>
            <a:r>
              <a:rPr lang="sv-SE" sz="2400" i="1" dirty="0" smtClean="0">
                <a:latin typeface="Comic Sans MS" pitchFamily="66" charset="0"/>
              </a:rPr>
              <a:t>idrottshallen.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9" y="1701800"/>
            <a:ext cx="6350000" cy="345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ruta 5"/>
          <p:cNvSpPr txBox="1"/>
          <p:nvPr/>
        </p:nvSpPr>
        <p:spPr>
          <a:xfrm>
            <a:off x="971600" y="5500515"/>
            <a:ext cx="738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latin typeface="Comic Sans MS" pitchFamily="66" charset="0"/>
              </a:rPr>
              <a:t>Vi sjöng; Hej god dag och </a:t>
            </a:r>
            <a:r>
              <a:rPr lang="sv-SE" i="1" dirty="0" smtClean="0">
                <a:latin typeface="Comic Sans MS" pitchFamily="66" charset="0"/>
              </a:rPr>
              <a:t>hallå, </a:t>
            </a:r>
            <a:r>
              <a:rPr lang="sv-SE" i="1" dirty="0" smtClean="0">
                <a:latin typeface="Comic Sans MS" pitchFamily="66" charset="0"/>
              </a:rPr>
              <a:t>Samba för </a:t>
            </a:r>
            <a:r>
              <a:rPr lang="sv-SE" i="1" dirty="0" smtClean="0">
                <a:latin typeface="Comic Sans MS" pitchFamily="66" charset="0"/>
              </a:rPr>
              <a:t>fred och…</a:t>
            </a:r>
            <a:endParaRPr lang="sv-SE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82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971600" y="5500515"/>
            <a:ext cx="738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latin typeface="Comic Sans MS" pitchFamily="66" charset="0"/>
              </a:rPr>
              <a:t>… I natt jag drömde och…</a:t>
            </a:r>
            <a:endParaRPr lang="sv-SE" i="1" dirty="0">
              <a:latin typeface="Comic Sans MS" pitchFamily="66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908720"/>
            <a:ext cx="6919416" cy="433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7858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ruta 5"/>
          <p:cNvSpPr txBox="1"/>
          <p:nvPr/>
        </p:nvSpPr>
        <p:spPr>
          <a:xfrm>
            <a:off x="971600" y="5500515"/>
            <a:ext cx="738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latin typeface="Comic Sans MS" pitchFamily="66" charset="0"/>
              </a:rPr>
              <a:t>… V</a:t>
            </a:r>
            <a:r>
              <a:rPr lang="sv-SE" i="1" dirty="0" smtClean="0">
                <a:latin typeface="Comic Sans MS" pitchFamily="66" charset="0"/>
              </a:rPr>
              <a:t>i </a:t>
            </a:r>
            <a:r>
              <a:rPr lang="sv-SE" i="1" dirty="0" smtClean="0">
                <a:latin typeface="Comic Sans MS" pitchFamily="66" charset="0"/>
              </a:rPr>
              <a:t>räcker våra </a:t>
            </a:r>
            <a:r>
              <a:rPr lang="sv-SE" i="1" dirty="0" smtClean="0">
                <a:latin typeface="Comic Sans MS" pitchFamily="66" charset="0"/>
              </a:rPr>
              <a:t>händer.</a:t>
            </a:r>
            <a:endParaRPr lang="sv-SE" i="1" dirty="0">
              <a:latin typeface="Comic Sans MS" pitchFamily="66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908720"/>
            <a:ext cx="6350000" cy="429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691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98" y="404664"/>
            <a:ext cx="4970915" cy="579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ruta 5"/>
          <p:cNvSpPr txBox="1"/>
          <p:nvPr/>
        </p:nvSpPr>
        <p:spPr>
          <a:xfrm>
            <a:off x="107504" y="2828835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latin typeface="Comic Sans MS" pitchFamily="66" charset="0"/>
              </a:rPr>
              <a:t>Tomas Swing ackompanjerade vår allsång på sitt dragspel.</a:t>
            </a:r>
            <a:endParaRPr lang="sv-SE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6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310">
            <a:off x="2251865" y="968886"/>
            <a:ext cx="2310904" cy="195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656">
            <a:off x="6473902" y="682621"/>
            <a:ext cx="2117022" cy="188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26240"/>
            <a:ext cx="2363434" cy="2306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ruta 2"/>
          <p:cNvSpPr txBox="1"/>
          <p:nvPr/>
        </p:nvSpPr>
        <p:spPr>
          <a:xfrm>
            <a:off x="2051719" y="461863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smtClean="0">
                <a:latin typeface="Comic Sans MS" pitchFamily="66" charset="0"/>
              </a:rPr>
              <a:t>Vi lärde oss en sång på swahili</a:t>
            </a:r>
            <a:endParaRPr lang="sv-SE" sz="2400" i="1" dirty="0">
              <a:latin typeface="Comic Sans MS" pitchFamily="66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646353" y="1954783"/>
            <a:ext cx="187583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Jambo </a:t>
            </a:r>
          </a:p>
          <a:p>
            <a:r>
              <a:rPr lang="sv-SE" dirty="0" smtClean="0">
                <a:latin typeface="Comic Sans MS" pitchFamily="66" charset="0"/>
              </a:rPr>
              <a:t>Jambo </a:t>
            </a:r>
            <a:r>
              <a:rPr lang="sv-SE" dirty="0" smtClean="0">
                <a:latin typeface="Comic Sans MS" pitchFamily="66" charset="0"/>
              </a:rPr>
              <a:t>bwana</a:t>
            </a:r>
            <a:endParaRPr lang="sv-SE" dirty="0" smtClean="0">
              <a:latin typeface="Comic Sans MS" pitchFamily="66" charset="0"/>
            </a:endParaRPr>
          </a:p>
          <a:p>
            <a:r>
              <a:rPr lang="sv-SE" dirty="0" smtClean="0">
                <a:latin typeface="Comic Sans MS" pitchFamily="66" charset="0"/>
              </a:rPr>
              <a:t>Habari</a:t>
            </a:r>
            <a:r>
              <a:rPr lang="sv-SE" dirty="0" smtClean="0">
                <a:latin typeface="Comic Sans MS" pitchFamily="66" charset="0"/>
              </a:rPr>
              <a:t> </a:t>
            </a:r>
            <a:r>
              <a:rPr lang="sv-SE" dirty="0" smtClean="0">
                <a:latin typeface="Comic Sans MS" pitchFamily="66" charset="0"/>
              </a:rPr>
              <a:t>gani</a:t>
            </a:r>
            <a:endParaRPr lang="sv-SE" dirty="0" smtClean="0">
              <a:latin typeface="Comic Sans MS" pitchFamily="66" charset="0"/>
            </a:endParaRPr>
          </a:p>
          <a:p>
            <a:r>
              <a:rPr lang="sv-SE" dirty="0">
                <a:latin typeface="Comic Sans MS" pitchFamily="66" charset="0"/>
              </a:rPr>
              <a:t>M</a:t>
            </a:r>
            <a:r>
              <a:rPr lang="sv-SE" dirty="0" smtClean="0">
                <a:latin typeface="Comic Sans MS" pitchFamily="66" charset="0"/>
              </a:rPr>
              <a:t>zuri</a:t>
            </a:r>
            <a:r>
              <a:rPr lang="sv-SE" dirty="0" smtClean="0">
                <a:latin typeface="Comic Sans MS" pitchFamily="66" charset="0"/>
              </a:rPr>
              <a:t> </a:t>
            </a:r>
            <a:r>
              <a:rPr lang="sv-SE" dirty="0" smtClean="0">
                <a:latin typeface="Comic Sans MS" pitchFamily="66" charset="0"/>
              </a:rPr>
              <a:t>zana</a:t>
            </a:r>
            <a:endParaRPr lang="sv-SE" dirty="0" smtClean="0">
              <a:latin typeface="Comic Sans MS" pitchFamily="66" charset="0"/>
            </a:endParaRPr>
          </a:p>
          <a:p>
            <a:r>
              <a:rPr lang="sv-SE" dirty="0" smtClean="0">
                <a:latin typeface="Comic Sans MS" pitchFamily="66" charset="0"/>
              </a:rPr>
              <a:t>Wageni</a:t>
            </a:r>
            <a:r>
              <a:rPr lang="sv-SE" dirty="0" smtClean="0">
                <a:latin typeface="Comic Sans MS" pitchFamily="66" charset="0"/>
              </a:rPr>
              <a:t> </a:t>
            </a:r>
          </a:p>
          <a:p>
            <a:r>
              <a:rPr lang="sv-SE" dirty="0" smtClean="0">
                <a:latin typeface="Comic Sans MS" pitchFamily="66" charset="0"/>
              </a:rPr>
              <a:t>Mwakari</a:t>
            </a:r>
            <a:r>
              <a:rPr lang="sv-SE" dirty="0" smtClean="0">
                <a:latin typeface="Comic Sans MS" pitchFamily="66" charset="0"/>
              </a:rPr>
              <a:t> </a:t>
            </a:r>
            <a:r>
              <a:rPr lang="sv-SE" dirty="0" smtClean="0">
                <a:latin typeface="Comic Sans MS" pitchFamily="66" charset="0"/>
              </a:rPr>
              <a:t>bishwa</a:t>
            </a:r>
            <a:endParaRPr lang="sv-SE" dirty="0" smtClean="0">
              <a:latin typeface="Comic Sans MS" pitchFamily="66" charset="0"/>
            </a:endParaRPr>
          </a:p>
          <a:p>
            <a:r>
              <a:rPr lang="sv-SE" dirty="0" smtClean="0">
                <a:latin typeface="Comic Sans MS" pitchFamily="66" charset="0"/>
              </a:rPr>
              <a:t>Kenya </a:t>
            </a:r>
            <a:r>
              <a:rPr lang="sv-SE" dirty="0" smtClean="0">
                <a:latin typeface="Comic Sans MS" pitchFamily="66" charset="0"/>
              </a:rPr>
              <a:t>yetu</a:t>
            </a:r>
            <a:endParaRPr lang="sv-SE" dirty="0" smtClean="0">
              <a:latin typeface="Comic Sans MS" pitchFamily="66" charset="0"/>
            </a:endParaRPr>
          </a:p>
          <a:p>
            <a:r>
              <a:rPr lang="sv-SE" dirty="0" smtClean="0">
                <a:latin typeface="Comic Sans MS" pitchFamily="66" charset="0"/>
              </a:rPr>
              <a:t>Hakuna</a:t>
            </a:r>
            <a:r>
              <a:rPr lang="sv-SE" dirty="0" smtClean="0">
                <a:latin typeface="Comic Sans MS" pitchFamily="66" charset="0"/>
              </a:rPr>
              <a:t> </a:t>
            </a:r>
            <a:r>
              <a:rPr lang="sv-SE" dirty="0" smtClean="0">
                <a:latin typeface="Comic Sans MS" pitchFamily="66" charset="0"/>
              </a:rPr>
              <a:t>matata</a:t>
            </a:r>
            <a:endParaRPr lang="sv-SE" dirty="0" smtClean="0">
              <a:latin typeface="Comic Sans MS" pitchFamily="66" charset="0"/>
            </a:endParaRPr>
          </a:p>
          <a:p>
            <a:endParaRPr lang="sv-SE" dirty="0">
              <a:latin typeface="Comic Sans MS" pitchFamily="66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0" y="4826553"/>
            <a:ext cx="2333679" cy="183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568">
            <a:off x="6820600" y="3855087"/>
            <a:ext cx="206404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82" y="4725144"/>
            <a:ext cx="2625117" cy="203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7667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ruta 1"/>
          <p:cNvSpPr txBox="1"/>
          <p:nvPr/>
        </p:nvSpPr>
        <p:spPr>
          <a:xfrm>
            <a:off x="683568" y="476672"/>
            <a:ext cx="806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smtClean="0">
                <a:latin typeface="Comic Sans MS" pitchFamily="66" charset="0"/>
              </a:rPr>
              <a:t>Vi inledde veckan med att prata om symboler för fred…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442214"/>
            <a:ext cx="3240087" cy="244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4401" y="1412776"/>
            <a:ext cx="3371430" cy="2472601"/>
          </a:xfrm>
          <a:prstGeom prst="rect">
            <a:avLst/>
          </a:prstGeom>
          <a:noFill/>
          <a:ln w="5724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838551" y="4958336"/>
            <a:ext cx="3875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i="1" dirty="0" smtClean="0">
                <a:latin typeface="Comic Sans MS" pitchFamily="66" charset="0"/>
              </a:rPr>
              <a:t>… och lärde oss att fred heter </a:t>
            </a:r>
            <a:r>
              <a:rPr lang="sv-SE" sz="2400" i="1" dirty="0" smtClean="0">
                <a:latin typeface="Comic Sans MS" pitchFamily="66" charset="0"/>
              </a:rPr>
              <a:t>peace</a:t>
            </a:r>
            <a:r>
              <a:rPr lang="sv-SE" sz="2400" i="1" dirty="0" smtClean="0">
                <a:latin typeface="Comic Sans MS" pitchFamily="66" charset="0"/>
              </a:rPr>
              <a:t> på engelska.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072" y="4149080"/>
            <a:ext cx="3240088" cy="2449513"/>
          </a:xfrm>
          <a:prstGeom prst="rect">
            <a:avLst/>
          </a:prstGeom>
          <a:noFill/>
          <a:ln w="57240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594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Rektangel 1"/>
          <p:cNvSpPr/>
          <p:nvPr/>
        </p:nvSpPr>
        <p:spPr>
          <a:xfrm>
            <a:off x="755576" y="7647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400" i="1" dirty="0" smtClean="0">
                <a:latin typeface="Comic Sans MS" pitchFamily="66" charset="0"/>
              </a:rPr>
              <a:t>Vi lärde oss när och varför FN bildades.</a:t>
            </a:r>
            <a:endParaRPr lang="sv-SE" sz="2400" i="1" dirty="0"/>
          </a:p>
        </p:txBody>
      </p:sp>
      <p:sp>
        <p:nvSpPr>
          <p:cNvPr id="4" name="Rektangel 3"/>
          <p:cNvSpPr/>
          <p:nvPr/>
        </p:nvSpPr>
        <p:spPr>
          <a:xfrm rot="1378720">
            <a:off x="6057341" y="1256979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v-SE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1945</a:t>
            </a:r>
            <a:endParaRPr lang="sv-SE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ktangel 4"/>
          <p:cNvSpPr/>
          <p:nvPr/>
        </p:nvSpPr>
        <p:spPr>
          <a:xfrm rot="20212748">
            <a:off x="496278" y="2193479"/>
            <a:ext cx="379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v-SE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24 oktober</a:t>
            </a:r>
            <a:endParaRPr lang="sv-SE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992487" y="2688322"/>
            <a:ext cx="45809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v-SE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Andra världskrigets slut</a:t>
            </a:r>
            <a:endParaRPr lang="sv-SE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ktangel 6"/>
          <p:cNvSpPr/>
          <p:nvPr/>
        </p:nvSpPr>
        <p:spPr>
          <a:xfrm rot="2028726">
            <a:off x="5467330" y="4229928"/>
            <a:ext cx="2522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v-SE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Skapa fred</a:t>
            </a:r>
            <a:endParaRPr lang="sv-SE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051720" y="5877272"/>
            <a:ext cx="5259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v-SE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Mänskliga rättigheter</a:t>
            </a:r>
            <a:endParaRPr lang="sv-SE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ktangel 8"/>
          <p:cNvSpPr/>
          <p:nvPr/>
        </p:nvSpPr>
        <p:spPr>
          <a:xfrm rot="20791920">
            <a:off x="625866" y="3746855"/>
            <a:ext cx="44335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v-SE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Barnkonventionen</a:t>
            </a:r>
            <a:endParaRPr lang="sv-SE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ktangel 9"/>
          <p:cNvSpPr/>
          <p:nvPr/>
        </p:nvSpPr>
        <p:spPr>
          <a:xfrm rot="646381">
            <a:off x="2527309" y="4821267"/>
            <a:ext cx="2930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v-SE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Bättre miljö</a:t>
            </a:r>
            <a:endParaRPr lang="sv-SE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638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180529" y="-20366"/>
            <a:ext cx="9721081" cy="6878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39425" y="313015"/>
            <a:ext cx="8810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smtClean="0">
                <a:latin typeface="Comic Sans MS" pitchFamily="66" charset="0"/>
              </a:rPr>
              <a:t>Vi arbetade med länderna i världsdelen Afrika. Alla fick var </a:t>
            </a:r>
          </a:p>
          <a:p>
            <a:r>
              <a:rPr lang="sv-SE" sz="2400" i="1" dirty="0" smtClean="0">
                <a:latin typeface="Comic Sans MS" pitchFamily="66" charset="0"/>
              </a:rPr>
              <a:t>sitt land. En del länder var svåra att läsa och uttala.</a:t>
            </a:r>
            <a:endParaRPr lang="sv-SE" sz="2400" i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74" y="1131249"/>
            <a:ext cx="5334136" cy="5444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ktangel 5"/>
          <p:cNvSpPr/>
          <p:nvPr/>
        </p:nvSpPr>
        <p:spPr>
          <a:xfrm rot="1265666">
            <a:off x="1139262" y="1537181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Marocko</a:t>
            </a:r>
          </a:p>
        </p:txBody>
      </p:sp>
      <p:sp>
        <p:nvSpPr>
          <p:cNvPr id="7" name="Rektangel 6"/>
          <p:cNvSpPr/>
          <p:nvPr/>
        </p:nvSpPr>
        <p:spPr>
          <a:xfrm rot="19641755">
            <a:off x="161569" y="2219784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Egypten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2377676" y="2780928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Kongo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 rot="1171737">
            <a:off x="467544" y="315500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Tunisien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 rot="20232648">
            <a:off x="184752" y="4250284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Kenya</a:t>
            </a:r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 rot="20567570">
            <a:off x="2273612" y="1601832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Elfenbenskusten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1115616" y="2591651"/>
            <a:ext cx="84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Tchad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1921588" y="3339671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Sydafrika</a:t>
            </a:r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2178841" y="4841268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Centralafrika</a:t>
            </a:r>
            <a:endParaRPr lang="sv-SE" dirty="0"/>
          </a:p>
        </p:txBody>
      </p:sp>
      <p:sp>
        <p:nvSpPr>
          <p:cNvPr id="16" name="Rektangel 15"/>
          <p:cNvSpPr/>
          <p:nvPr/>
        </p:nvSpPr>
        <p:spPr>
          <a:xfrm>
            <a:off x="1539770" y="4001796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Libyen</a:t>
            </a:r>
            <a:endParaRPr lang="sv-SE" dirty="0"/>
          </a:p>
        </p:txBody>
      </p:sp>
      <p:sp>
        <p:nvSpPr>
          <p:cNvPr id="17" name="Rektangel 16"/>
          <p:cNvSpPr/>
          <p:nvPr/>
        </p:nvSpPr>
        <p:spPr>
          <a:xfrm>
            <a:off x="224401" y="6021288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Algeriet</a:t>
            </a:r>
            <a:endParaRPr lang="sv-SE" dirty="0"/>
          </a:p>
        </p:txBody>
      </p:sp>
      <p:sp>
        <p:nvSpPr>
          <p:cNvPr id="18" name="Rektangel 17"/>
          <p:cNvSpPr/>
          <p:nvPr/>
        </p:nvSpPr>
        <p:spPr>
          <a:xfrm rot="645391">
            <a:off x="90495" y="3668601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Etiopien</a:t>
            </a:r>
            <a:endParaRPr lang="sv-SE" dirty="0"/>
          </a:p>
        </p:txBody>
      </p:sp>
      <p:sp>
        <p:nvSpPr>
          <p:cNvPr id="19" name="Rektangel 18"/>
          <p:cNvSpPr/>
          <p:nvPr/>
        </p:nvSpPr>
        <p:spPr>
          <a:xfrm rot="20860844">
            <a:off x="2817299" y="407251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Comic Sans MS" pitchFamily="66" charset="0"/>
              </a:rPr>
              <a:t>Z</a:t>
            </a:r>
            <a:r>
              <a:rPr lang="sv-SE" dirty="0" smtClean="0">
                <a:latin typeface="Comic Sans MS" pitchFamily="66" charset="0"/>
              </a:rPr>
              <a:t>imbabwe</a:t>
            </a:r>
            <a:endParaRPr lang="sv-SE" dirty="0"/>
          </a:p>
        </p:txBody>
      </p:sp>
      <p:sp>
        <p:nvSpPr>
          <p:cNvPr id="20" name="Rektangel 19"/>
          <p:cNvSpPr/>
          <p:nvPr/>
        </p:nvSpPr>
        <p:spPr>
          <a:xfrm rot="1377575">
            <a:off x="960441" y="4574605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Somalia</a:t>
            </a:r>
            <a:endParaRPr lang="sv-SE" dirty="0"/>
          </a:p>
        </p:txBody>
      </p:sp>
      <p:sp>
        <p:nvSpPr>
          <p:cNvPr id="21" name="Rektangel 20"/>
          <p:cNvSpPr/>
          <p:nvPr/>
        </p:nvSpPr>
        <p:spPr>
          <a:xfrm rot="1248148">
            <a:off x="170338" y="5149825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Niger</a:t>
            </a:r>
            <a:endParaRPr lang="sv-SE" dirty="0"/>
          </a:p>
        </p:txBody>
      </p:sp>
      <p:sp>
        <p:nvSpPr>
          <p:cNvPr id="22" name="Rektangel 21"/>
          <p:cNvSpPr/>
          <p:nvPr/>
        </p:nvSpPr>
        <p:spPr>
          <a:xfrm>
            <a:off x="1042892" y="5403297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Namibia</a:t>
            </a:r>
            <a:endParaRPr lang="sv-SE" dirty="0"/>
          </a:p>
        </p:txBody>
      </p:sp>
      <p:sp>
        <p:nvSpPr>
          <p:cNvPr id="23" name="Rektangel 22"/>
          <p:cNvSpPr/>
          <p:nvPr/>
        </p:nvSpPr>
        <p:spPr>
          <a:xfrm rot="20818184">
            <a:off x="1813933" y="6021288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Angola</a:t>
            </a:r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2956863" y="6302434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Tanzania</a:t>
            </a:r>
            <a:endParaRPr lang="sv-SE" dirty="0"/>
          </a:p>
        </p:txBody>
      </p:sp>
      <p:sp>
        <p:nvSpPr>
          <p:cNvPr id="25" name="Rektangel 24"/>
          <p:cNvSpPr/>
          <p:nvPr/>
        </p:nvSpPr>
        <p:spPr>
          <a:xfrm rot="946280">
            <a:off x="4013197" y="4656602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Rwanda</a:t>
            </a:r>
            <a:endParaRPr lang="sv-SE" dirty="0"/>
          </a:p>
        </p:txBody>
      </p:sp>
      <p:sp>
        <p:nvSpPr>
          <p:cNvPr id="26" name="Rektangel 25"/>
          <p:cNvSpPr/>
          <p:nvPr/>
        </p:nvSpPr>
        <p:spPr>
          <a:xfrm rot="1683673">
            <a:off x="2688925" y="5662573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Ghana</a:t>
            </a:r>
            <a:endParaRPr lang="sv-SE" dirty="0"/>
          </a:p>
        </p:txBody>
      </p:sp>
      <p:sp>
        <p:nvSpPr>
          <p:cNvPr id="28" name="Rektangel 27"/>
          <p:cNvSpPr/>
          <p:nvPr/>
        </p:nvSpPr>
        <p:spPr>
          <a:xfrm rot="20992149">
            <a:off x="3804677" y="533662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Gambia</a:t>
            </a:r>
            <a:endParaRPr lang="sv-SE" dirty="0"/>
          </a:p>
        </p:txBody>
      </p:sp>
      <p:sp>
        <p:nvSpPr>
          <p:cNvPr id="29" name="Rektangel 28"/>
          <p:cNvSpPr/>
          <p:nvPr/>
        </p:nvSpPr>
        <p:spPr>
          <a:xfrm>
            <a:off x="65327" y="1586047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Eritrea</a:t>
            </a:r>
            <a:endParaRPr lang="sv-SE" dirty="0"/>
          </a:p>
        </p:txBody>
      </p:sp>
      <p:sp>
        <p:nvSpPr>
          <p:cNvPr id="30" name="Rektangel 29"/>
          <p:cNvSpPr/>
          <p:nvPr/>
        </p:nvSpPr>
        <p:spPr>
          <a:xfrm rot="839484">
            <a:off x="1730910" y="2219784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Senegal</a:t>
            </a:r>
            <a:endParaRPr lang="sv-SE" dirty="0"/>
          </a:p>
        </p:txBody>
      </p:sp>
      <p:sp>
        <p:nvSpPr>
          <p:cNvPr id="31" name="Rektangel 30"/>
          <p:cNvSpPr/>
          <p:nvPr/>
        </p:nvSpPr>
        <p:spPr>
          <a:xfrm rot="742348">
            <a:off x="2927591" y="2319601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Liberia</a:t>
            </a:r>
            <a:endParaRPr lang="sv-SE" dirty="0"/>
          </a:p>
        </p:txBody>
      </p:sp>
      <p:sp>
        <p:nvSpPr>
          <p:cNvPr id="1024" name="Rektangel 1023"/>
          <p:cNvSpPr/>
          <p:nvPr/>
        </p:nvSpPr>
        <p:spPr>
          <a:xfrm rot="1629802">
            <a:off x="4503877" y="4250284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Botswana</a:t>
            </a:r>
            <a:endParaRPr lang="sv-SE" dirty="0"/>
          </a:p>
        </p:txBody>
      </p:sp>
      <p:sp>
        <p:nvSpPr>
          <p:cNvPr id="1025" name="Rektangel 1024"/>
          <p:cNvSpPr/>
          <p:nvPr/>
        </p:nvSpPr>
        <p:spPr>
          <a:xfrm rot="2295450">
            <a:off x="3345152" y="3339825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>
                <a:latin typeface="Comic Sans MS" pitchFamily="66" charset="0"/>
              </a:rPr>
              <a:t>Zambia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3190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7" y="457193"/>
            <a:ext cx="303973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3616"/>
            <a:ext cx="3849548" cy="328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ruta 4"/>
          <p:cNvSpPr txBox="1"/>
          <p:nvPr/>
        </p:nvSpPr>
        <p:spPr>
          <a:xfrm>
            <a:off x="589296" y="4149080"/>
            <a:ext cx="84337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smtClean="0">
                <a:latin typeface="Comic Sans MS" pitchFamily="66" charset="0"/>
              </a:rPr>
              <a:t>Vi ritade och målade våra afrikanska länders flaggor.</a:t>
            </a:r>
          </a:p>
          <a:p>
            <a:r>
              <a:rPr lang="sv-SE" sz="2400" i="1" dirty="0" smtClean="0">
                <a:latin typeface="Comic Sans MS" pitchFamily="66" charset="0"/>
              </a:rPr>
              <a:t>Fast först tränade vi på att rita den svenska flaggan. </a:t>
            </a:r>
            <a:endParaRPr lang="sv-SE" sz="2400" i="1" dirty="0">
              <a:latin typeface="Comic Sans MS" pitchFamily="66" charset="0"/>
            </a:endParaRPr>
          </a:p>
          <a:p>
            <a:r>
              <a:rPr lang="sv-SE" sz="2400" i="1" dirty="0" smtClean="0">
                <a:latin typeface="Comic Sans MS" pitchFamily="66" charset="0"/>
              </a:rPr>
              <a:t>Vi fick mäta med linjal. Det var lite pillrigt. När flaggorna</a:t>
            </a:r>
          </a:p>
          <a:p>
            <a:r>
              <a:rPr lang="sv-SE" sz="2400" i="1" dirty="0" smtClean="0">
                <a:latin typeface="Comic Sans MS" pitchFamily="66" charset="0"/>
              </a:rPr>
              <a:t>var</a:t>
            </a:r>
            <a:r>
              <a:rPr lang="sv-SE" sz="2400" i="1" dirty="0" smtClean="0">
                <a:latin typeface="Comic Sans MS" pitchFamily="66" charset="0"/>
              </a:rPr>
              <a:t> </a:t>
            </a:r>
            <a:r>
              <a:rPr lang="sv-SE" sz="2400" i="1" dirty="0" smtClean="0">
                <a:latin typeface="Comic Sans MS" pitchFamily="66" charset="0"/>
              </a:rPr>
              <a:t>klara </a:t>
            </a:r>
            <a:r>
              <a:rPr lang="sv-SE" sz="2400" i="1" dirty="0" smtClean="0">
                <a:latin typeface="Comic Sans MS" pitchFamily="66" charset="0"/>
              </a:rPr>
              <a:t>satte vi fast </a:t>
            </a:r>
            <a:r>
              <a:rPr lang="sv-SE" sz="2400" i="1" dirty="0" smtClean="0">
                <a:latin typeface="Comic Sans MS" pitchFamily="66" charset="0"/>
              </a:rPr>
              <a:t>dem på blompinnar.</a:t>
            </a:r>
            <a:endParaRPr lang="sv-SE" sz="2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09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76672"/>
            <a:ext cx="635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ruta 3"/>
          <p:cNvSpPr txBox="1"/>
          <p:nvPr/>
        </p:nvSpPr>
        <p:spPr>
          <a:xfrm>
            <a:off x="499411" y="5790455"/>
            <a:ext cx="8145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smtClean="0">
                <a:latin typeface="Comic Sans MS" pitchFamily="66" charset="0"/>
              </a:rPr>
              <a:t>Vi fick färglägga ”vårt” land på den stora Afrika-kartan.</a:t>
            </a:r>
            <a:endParaRPr lang="sv-SE" sz="2400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8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450304" y="-32544"/>
            <a:ext cx="1026001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179203" y="332656"/>
            <a:ext cx="86412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i="1" dirty="0" smtClean="0">
                <a:latin typeface="Comic Sans MS" pitchFamily="66" charset="0"/>
              </a:rPr>
              <a:t>Vi tittade på filmer från olika afrikanska länder och fick se hur barn levde i de länderna. Vi jämförde med hur vi har det här hemma i Sverige och kom fram till att vi har det väldigt bra och att vi kanske skulle uppskatta det vi har lite mer.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855">
            <a:off x="219070" y="2490763"/>
            <a:ext cx="2148259" cy="2932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467544" y="5733256"/>
            <a:ext cx="3613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 smtClean="0">
                <a:latin typeface="Comic Sans MS" pitchFamily="66" charset="0"/>
              </a:rPr>
              <a:t>Sagt i klassrummet:</a:t>
            </a:r>
          </a:p>
          <a:p>
            <a:r>
              <a:rPr lang="sv-SE" i="1" dirty="0" smtClean="0">
                <a:latin typeface="Comic Sans MS" pitchFamily="66" charset="0"/>
              </a:rPr>
              <a:t>- Vi borde inte kräva så mycket.</a:t>
            </a:r>
            <a:endParaRPr lang="sv-SE" dirty="0"/>
          </a:p>
        </p:txBody>
      </p:sp>
      <p:pic>
        <p:nvPicPr>
          <p:cNvPr id="1030" name="Picture 6" descr="http://www.africancare.se/rullbilder/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84">
            <a:off x="4200773" y="2472666"/>
            <a:ext cx="5246771" cy="1998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nswedenswork.files.wordpress.com/2012/05/flickoregypte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906">
            <a:off x="4176311" y="4000607"/>
            <a:ext cx="3337031" cy="2504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mref.se/wp-content/uploads/2012/01/Etiopie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73" y="1916832"/>
            <a:ext cx="3925459" cy="2612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74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0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50" name="Picture 26" descr="http://mpala.dk/wp-content/uploads/2010/05/2-geparder-til-side-1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57395"/>
            <a:ext cx="3040367" cy="2143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2.bp.blogspot.com/-gOWzOFE1sRU/TybA0zlwj6I/AAAAAAAAD9U/19MqOnpcl14/s640/elefa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807">
            <a:off x="-83615" y="3890363"/>
            <a:ext cx="3538769" cy="2491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media.ansgarssyskon.se/2010/08/grf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60" y="3825527"/>
            <a:ext cx="3342591" cy="2780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encrypted-tbn1.gstatic.com/images?q=tbn:ANd9GcQcmheuOQyXfBzdSKQzyAdktSQEs6jZXTplz949kDz9OnQ5oyaS3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9954">
            <a:off x="6207394" y="4312740"/>
            <a:ext cx="3107411" cy="2069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323528" y="692695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i="1" dirty="0">
                <a:latin typeface="Comic Sans MS" pitchFamily="66" charset="0"/>
              </a:rPr>
              <a:t>Vi </a:t>
            </a:r>
            <a:r>
              <a:rPr lang="sv-SE" sz="2400" i="1" dirty="0" smtClean="0">
                <a:latin typeface="Comic Sans MS" pitchFamily="66" charset="0"/>
              </a:rPr>
              <a:t>lärde oss en del om vilda djur i Afrika. </a:t>
            </a:r>
            <a:endParaRPr lang="sv-SE" sz="2400" dirty="0"/>
          </a:p>
        </p:txBody>
      </p:sp>
      <p:sp>
        <p:nvSpPr>
          <p:cNvPr id="4" name="AutoShape 2" descr="http://www.google.se/url?sa=i&amp;source=images&amp;cd=&amp;docid=rYy2qcqxWliKzM&amp;tbnid=P-0ToR8cieO7sM:&amp;ved=0CAUQjBwwAA&amp;url=http%3A%2F%2Fwww.thomasatterdal.com%2Fwp-content%2Fuploads%2F2011%2F03%2FLejonungar.jpg&amp;ei=pFyWUoqhNonnywPZsYLYBQ&amp;psig=AFQjCNETuLichZylQPkV6rdLB8hjDvyN4Q&amp;ust=138567222896100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5" name="AutoShape 4" descr="http://www.google.se/url?sa=i&amp;source=images&amp;cd=&amp;docid=rYy2qcqxWliKzM&amp;tbnid=P-0ToR8cieO7sM:&amp;ved=0CAUQjBwwAA&amp;url=http%3A%2F%2Fwww.thomasatterdal.com%2Fwp-content%2Fuploads%2F2011%2F03%2FLejonungar.jpg&amp;ei=pFyWUoqhNonnywPZsYLYBQ&amp;psig=AFQjCNETuLichZylQPkV6rdLB8hjDvyN4Q&amp;ust=1385672228961004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6" name="AutoShape 6" descr="http://www.google.se/url?sa=i&amp;source=images&amp;cd=&amp;docid=rYy2qcqxWliKzM&amp;tbnid=P-0ToR8cieO7sM:&amp;ved=0CAUQjBwwAA&amp;url=http%3A%2F%2Fwww.thomasatterdal.com%2Fwp-content%2Fuploads%2F2011%2F03%2FLejonungar.jpg&amp;ei=pFyWUoqhNonnywPZsYLYBQ&amp;psig=AFQjCNETuLichZylQPkV6rdLB8hjDvyN4Q&amp;ust=1385672228961004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pic>
        <p:nvPicPr>
          <p:cNvPr id="1032" name="Picture 8" descr="http://t1.gstatic.com/images?q=tbn:ANd9GcTcafhfWnqkHLusYuYZXswtTSGIATN-u87RnpXzbj5_Ly2nMNP9OA_MFdgB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031">
            <a:off x="-89114" y="1626730"/>
            <a:ext cx="3087863" cy="1967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data:image/jpeg;base64,/9j/4AAQSkZJRgABAQAAAQABAAD/2wCEAAkGBxMTEhUTExQWFhQXGBUaFxgXGBcYGBwXGB0aGBsdGBcaHCggGBwlHRcaITEhJSkrLi4uGB8zODMsNygtLisBCgoKDg0OGxAQGiwkICQsLCwsLCwsLCwsLCwsLCwsLCwsLCwsLCwsLCwsLCwsLCwsLCwsLCwsLCwsLCwsLCw3LP/AABEIANMA7gMBIgACEQEDEQH/xAAcAAACAgMBAQAAAAAAAAAAAAAFBgMEAAIHAQj/xAA/EAACAQIEAwcCAgkEAQQDAAABAhEAAwQSITEFQVEGEyJhcYGRMqFCsQcUI1JywdHh8GKCkvFTFSRDczNjov/EABkBAAMBAQEAAAAAAAAAAAAAAAECAwQABf/EACYRAAICAgIBBQACAwAAAAAAAAABAhEDMRIhQQQTIjJRQmEUI4H/2gAMAwEAAhEDEQA/AD4QVuFqDD3KsO1eAeqiRXgVVZprzE3OVQpcohbN2Q71t3cmtWuTVm3XAI0WvU1qXNUaVzYUTWhVwJpVfDtpV26dKQYp3HiqVx/FW95taq3jRR1lzDXaKW7lBMNRK21LMZMmvXNagBrLra1oDSpBZIhrfNUa1mbSiA3Y6VFmry9dCgk7DXqfQDnShje1WWc4ZBmC+CGOm/iOnwKtjxSnoSUkhyStMRtQjg83vFavuy5oJbSTvEUxY/BLagPfQEmFzGJbpPzTey7Oc0gFdFYle4hSGKnQjQjzGlahooUITivAK0RqlmgE1FTFqiqQVzCiSa0LVk1FNCglOYNSgmo7Q8VWri05Mhu61BECrqp1qE2iaATXDLNW81Q2rcCpCKRnEitrUhUaRVS4CDVd+MWV0NwEjprHrG1Hi3o6wvZGtW3OlA8Dxe02gcf7pX86LK9K4tbCmQ3MNzofeWD70YuXhFCry5jRRzZthqs95pVewhArG2oNDIm7ya8ZtKpF4qUGa6jrLNq5rWnErjradrYlwJAiZ1EgDrln+hrS2NanLVyXdgYDHGng25XMRBkQfeapvwKxeyXGYLqCVJmY3iNQDBHnIo9icErmWWTEAj6hO8H+VDr3CIByMNYjMoMRtBH+aCtsM0RGh14DgZ7sW0W2iFpCgDWOY60i9v8AguIu46zYAJ70nIw10LQWKjQBQ2Y+U9aI9nO0D2vDBEkkzudyYkan+hronCMULq5iQW5GADB/wVpjSdGefJd+BS7TWMmIy8siQTuQBGvuKEvTH27TK1u4dFysCeQiG39M3xSldxv0kJcKsAVbL4WnTwknWsmSD5Oi2KVwRKrV7+uJmyz4tdBqdOoG3vFEOF8NDAtcW5puqj1Ek7xoaTe0/CLss1kEo58BtyQdZbMRrmk851zeVGGG9jOQ04fvH2s3Bz1AGnXU1NBiSpHLUR/3W/YfhWKS2P1i8SgChbYbMQSef20q5247Srg0FsWVfQfVtrI9icre8VzwW6QvuAx25VGTXmHvB0V1mGAYTvB2BraKz1XRYhD86lL1UA2rVLhzRyo0JRf73/PitrN0E+1U7p8JqthsTrXNBQYfaorFwMCwZYUamRH9/wC1R32DLlJIkESN/ECNPmgd/A3rQWRnQZQWWZBJJJK7gAkeQgbRRxxjLYJATtPxS93ub8JAyrBKgAiIncmJJ/1e1HeF2rzpNywLQ0IOnincgcht9qixGPsNYAuWy7qxKE6ESumoMmCPamrsSbd9FZ3BZMpZdjpyM+fTpWxpcaQifF2V+I4fDYS0Hu6sVnKB11ifUgH1r3huJt3cOt+xmCFmRlP4XEHTyIYH3HnW/wClnhueyr2SoBZQ2oUEQ25O8yNtdKoYHitnDYJcLbtXWI8T3CoQG4SCSJM8gBpsBU5404nKcnRetuZqxZtVQweLVt1Yeo067jb+xoiH5cqxyTRRkmWKrv0r3vJ9K0D0gSF7VbTAre6aqzJpgFhTOlWMlQ2Vivbt2uAS70K45xcWYEAk9a94lxPuULxJ5Dzrn3F+Im4SzHxE69PQDlWr0+Hk+TEnKghxXtHcv6MdBMBQFj4/M1VwnHb1uMrsp9TpQNHP+fety55869CiNh/i/aDF4mxke6zW0aYMSWjUzEmJgD1pu/RlYRrJttd/bA3GtqdkJHnuRlJ6D13RuDOCpSdd/PoY67D702djcOyMMpXN4m15CJMGNNp+aSbSQ0Yt6CfZzg/FBiriC46rr3jM0oQVSMukliQdRrEbRR7j3F7WGxi2VTKWCu7iIJaZ8J0GijUazTngXOUSBJ6dP8NKParhFp8U2Jut4Eti2UGjZvGS5b+FhAjlvQaXGycZXOmX+AY+3cbUDQggyTr5/G9Uu2vYv9dxFh8wW2ARcOpJGhAUddxPKfOkrgV+5bvArJtk+L+EyJ9OvpXX+GQ1oAGQOfXoaVWnQcnXyQj8Ssql64iCFVgqjoAqiB6VTarfFH/b3f8A7H/M1TmvPn9ma4fVEWJSBQu3dAb3ojj70zS7fuwRrVVECYba4CIqrhrBzT8VDhr8zRjBLtQqgs1ykaelF0gqP851Qe2STVm5chQPSpoBl3h9t/qRSPTX5FLN57Fq9cC51yEqQPxNoTB3A8/SmNbxmKoXuEYbErcus+VlEApGYHkW/fkgATyO40q+G2+9Al0hK7R372IuWw1wsuuUH6bYJ1AAG8e5iOlO3Zngikqr3HvBVZ2PKFYooGuk5Z3/AAnrFLuI7LYqM9trbgeL6sjfB5+58qnwPbO/hbJs90qkhlzRyg9NNJJHrWuk1RLtBbgnaZ7vEkwiohsszKdNQuUsCDyyqB6yaYuL4EWGgHQloHTp/OuVcK4rds4lsRbYi5czAtA2YhjA5SVHxFOXD+0d3FIyXYLo6tnAglSrrqPIhdutRz4/jaR0ZO9l9GmpDZNbYW3EVPduAVgLEfczWdyBWpv9KguYg1xx7cu8qjUVom81MRpXHAbtBhmuZLabsfICOvnHSl7jvZ5rNxbZYEtbV5gj6tIIOx9etOVm/lv2gTGZtT7HnyE/nWv6RsIVxFq6JIuKUMzuogDrrH/c1uwyqKRKSViB/wCguwlTJ/sWP+eR6ULuW4MH0NNtzHiySTBAD5QDzAgHT2j1pUxGILsWMSem1aISk9gmktFrhCFrtsKJJYaDfeCK7FwzhiJYJa2M6vaEjQ5S65gdf3T96S/0a8CV7gvOYFsyFOxmd66ziMhMlwA0dDqAQNeZkrt0FGSsndF3hVrSdhGgpWx/E17+6GliohRGmdi3h/4BZ/iph4JfzsWLCPwgHZf5nmfXyrmXF+JPZxGIW5ut+45nmCxKEdPAUj09qFUgR7kyzjMfYe4LFtSqftC+XQtLBiBOwJEeUnrT/wBkcXntGdDPt0EdAIrmOPVTftlN4yRzOhAPvOb3p07F4wZm+kTliNOs/ekc6djyhcWC+0fhxN4f65/5KrfzoUMSBV/t3eAxR87afMuP5UqXMVWZwt2Vg/ig7jBpNLWOOulGuJ4qBFAiCxoxQ5f4brTBY/KgeCSNelF0uAUkwoJoNKgvNrFaJiQdK1Jk0lHUQ8UvslslfqaQp6Tufb+le8VsvYw6qQCpYZmUalQJGvmcu/QVTxWLPfKMmYxCgjTxEdRttPlmqftXxko9y2plUhDOoZyZZvI+EaeY6a6caqNE3srDESVhwCSddwBoJ+JPvQXtDi0MqIkR6gKP5/yAqJbsWywPi/nqv5Glq5cIJ8/8/mfmrYoLYJy8FqxJ1HWmLsndH6x/FbcR5rDn/wDlWpWe6QqgcxJozwC/F+ydjmHwwKMPhz81TIri0TWzoQuRVO/fk1E2Iga/4a9S0SATXk0aK6JlYmo8tTRpUiRzrgEVpY33isxNwBfStbra1qVnfbzoLYwr8Txzd6u6gctvcxT/AIuMbglIjOq+HTTMuu8aSVUGORNIHaeyrMcgjIMpGssRJLRqBE68wAPZr/RZeJsy58OYxPkI26Rr51tkqimiVnNeM35dgIyy0RpIOoPlpVXB2MxAOxP2qNiHeRsTPtO3xRzsxh899BEiVnpyB+ROn51rXSJWdK7MWFt4eScs5TqI2mBpynp7xVriD2iO7VoyRm5HWZ9IEmevSl7B8Za5iX/8QYhFOsKmmx11IYTy1HOrrYUNdaRs0eesfUd97gk84qUtjJBbsxi3tuEbVhAIGwnSR5eEfI2qn+kXhGfGWXOiXEysQP8AxEsflXHwaldxbuW0UDR13O5bJmM/xvA8po32uWbVtjujrJ6Bgya+5HwKXl4A/smJd60qvnyx4bmeByymCPMSDpzU0e7JpqX0gk/mY20/wUHxdzvMti2NXhrpH4VmSJ5Mw2HQE9KcuEYIBRAgCSNP3tf5ms+SVIs6Er9JC5b6Hqmvsx/mT80n23mnT9K11TdsAbi3cn3ZY/I0i2mirQ0icX0EMXdJmee1SWU2rcWpbTlROxhh+7rPpUm6LpEeGtRr/hqdgalxNvuxGx0+9Umvkb1MaibDb1cZtqH2n1mrFy7pXM4s8FtJcxiK2qwTEkDT08/zoX2/4S64gNuHa4Y2BIIfUHSTnI/2ihtnixTEqQdvT7E7c9a6B2iw4v2GZRLG2G21z25cRPVe8XTrWmPxqyD3Zyi9dhY8xUPE8pUtoDtppr1itMbdPg6kyT9/50MvsedaEqROWzZLkgeQP50Y4CZxFkf/ALEB/wCQoNhh/MUV4G2W/aYzAuW59MwB/OjP6sCOipgs5DHZd6sXwN6sDRPeq+JOleQ34NTfVA+/d1ra3emobuprcJpXAN1MmtcRcA/prr8a1taTSqWOxNsaTr5AnqOX5+VGKs4B8XUyzc3gaacyWgchBE+RXrVnhPGu44e+Vod3ZU2HhjVuv4t6ziOHe7lCJI8UzEkkMsDpuPiedJ+Nwty22W4rKdSJnUTBynYjSJFb4JSVMlK4keHjWPanPsBge8vgiZUMfdRpH/In2pGBp4/RljMl4GOYX1zCN/irS6ROifs3hjZxd22w1RlEeQ1BJ6EajqSOlO+DteNwRDSo9CotsfWZWPWo8bgUTFm5Gj20JEc7RKyTz0a196EcT40LDXXedWPdp+JnECB7jfYaehhJ2+h46CnE8EL1/wDV118FpmZTqAXdgPUqq/npoaae1uBNzB3VWQ5CEHoVYMD7RJqh2F4Yy2zeuj9rdYu+mx+kD2VVUeQ9aN8XuwoG4LKCPKfypZPiSk7kkLvZvs+tm2F56lnO5bUyT7j4FMBuALC8p19Af6UH4rxAm41oGEEA5dyDKnX328qK8MtkJJ1P841+TWWSbZWd1bOZfpKSL6de73/3sRSYacf0lsTjCOltPzc/MEfalCK2wpRSOXYzYZACKL4BiWHQAz7UNwqDnvRe0hFuBBLH7VlkzSipiDnfVpJqtdw5mTqBvWX4UjrIPxVm/bPLb+tJdBMw9jOpjcVrew0kLpA396KcItATry51lzLJj6qVz7CIfajDpbfwTIgmZGpg6DlAjTfWnnsTea5ZTvJgbSfTQdRAOnQGg2KwSl7rOTrbuM2xIlgJWdPpA1O8RUnAeM5cHiXgRaQ27UyDsVG+5krJ/wBR2rW3yiqIPqznuNuywj296gtqGHiOwnTpP96k4qgW4VBkCPPcA/lVjAWllweaQR6EE/y+K2Gce+w/C8Ndt5rRDRAuB1AKE5iZnQjwnXoat3OE8Pvhr1i4EayC90BTkKiYOXzOxXcjagPYHFvYuOBAstl70tMQDDSdh4SemselXcXxC1bbEYTBqpF892152LnJvFvaFBZzrJJJM1Bx7bsfukg5+sAhTyOunn/3ULma9t2AqInJVVZ5mABJ8zvWt09N683yaGVjFaNilDKpMFpjfYczFbd3JrfE8MW4oBJVhMFYkTBO8g7CnTjfYtMBdqca4QrZf9nAzMoiZJGUHkIiY8xWvZXD4lrUlx3MEiSM0SAYJ2EnryqW5wvEI3hUXF11GukzqsiT7cqv9m+Kfq93/wBxbPdmZkEQQQ0iRH1D/IFbE4caiIk7sIY7jFjh5RLqG4SA5jeWLZt/3VA35kVe7ddnlvWQUA1Q3LROhDZZ18m0B9Z5Cq/G+zQ4hjkvygw0DNGrsqgErHKdRrtqdZroXFMIGVRA2ygcoOkflXSUUrjsm8j5dny1TL2PYrcVt5cQPT+/zS7ctZfCdxp8aU3dj/C9qACeh2kNrPkKvN/EMO2O/bbiLYdLNwQxJdRO0wpM9RoDFJXZVWxOND3SXKyddddToBpyMedNP6TFX9WsxqRebfcgpcB19UA9KDfo4txcuXDMCJjooBJ9swM+cc6zxf8ArsbydjF3IqrpJifj+1U+ONAVtNJ9JHi38spPx1qxnVssdKpcfTMinYqUI321DaeYLD3qbqiUV8kBrbBrp6l9Z5xpp8D4ppwOtsQZG8+mv8qSralUvu5ELLKFnRUUkyfxSxLaRypp4e5XD7zBMHyB/pSyVFcitHOe3rBsbcA/CttT65Q0/DKPalO8mtMnaok42+T1T7W0j7RQW9a6VaL0FLoNpabNqOn3o1iQZULsFEj+lUynjJ5A/NF1UZpOsAR8VinKzUkDTYA8RGg3qW7iQFzNopAge29VeLcQYNCiRt86VpjbQdF10y6D4orsNE/DLk5mDToQKH3sUyOelW+FJkU8pJA+K3xq+JlIGwI/Ku0zqI+LXEFwE7Mp2MExAy66KCN23iR+IylX7rW1dfCFYLoD/qBDKNBrHTYj2JdrOIhbwQDVVLaidyNxz0WjnY2zh8atzNme4GU3O9AOjFoIPop2iI5aVsxpximZptXRzSJbX1P+etXMIfGo58/4RvRXtbZwaOrYUXEDZsyspAyiMroT+Fp25eUxU3Yrg/fMWYSmk7DwA6mT7fatVqrZAE3i2ysYJ2n/ADpRTsyB+sWx5v7+B4+8Vf4/2cQOWsPKmCAdgxk5Q3sRB2iDS4jtavA7OjTHmp2+3xSSqUXQ2mrOpXF0Woe612q7YYXEV0+llUj0j86mW0BXk66NfG+ym2DgSNq1QaGdxr7bVfZfCR5VUbdehj3G1A6jQXIBNR40lk8yDp58p961voWOUaRpHmNKjxmICLn6cwJgjnHON4p4K2gPpGdjsNdFuyxn9pByCR4QfqIn6iseoGs10TH4sKI1JBAgdfP219qWeCXY/aNq8+I9CY8K9VErH/dXeJ31ksTvOokQZgEHr4T8TWnLKukZ+PKSs4V2msG3iryHQh20jbWaJ8KuG0tq5EALuRyZS0/BzfFW/wBKHD8mJW4NrqCT1dCVaOvhyVSt3GbDlzyGg6ZRAHpliOgrTdwQsdsMdruIFxatyWIGYnkSxyaDkZzg/wB614Hh8RasuVENdUIinQ+N7aszfugBZ/zWngyDFzU5cuQdAv0+/P1PnT7asILhEiUZyhmfDowB8pVGI8vWltL4jU6sPcFIZlU7hQ3nqQdPLUR5V72sxfd2teq6+ZJI9dR9xVXgt0d+qkQSGyk7k2yhIPswj09Kq9tcRl7osB3dy7cVtdgB4T6wM3sKk12L/NGnCypzq2udSk8ogrH235iKN4aEwlrfVEb1lRPvp965pg+LFb3cowYs6BWBkBSdfU7sfSK6fiADZtgCFywDMZYAy/yE1PKqVDy7aOZcRGbE3idzcufZio+w/wAivbmHnYV7xghcRd/+y4fl2NZZxAIpnfgdBv8AV4WDtrRDQBRzqmQZFv0NbY1CWEeVYWaSrxCyinvGICgzJIX5J0pZvdokuM1u0+QKfC2WS8kaL01OkiSByrfj2GvK1x3m5bZmOaZhWJIUj8IAESNPmh3ZoWVv5pAOur/hYnSAekz7Ca34sUeNt2QnOV0E0HdqtzE3Xtq05cxck5WAMAc9T7A0zjAMkyc4ygzvpoZmeQI35e0rfavhvf37JNwfq6gB2zTAmXheRP0iB0nnXThkfDq4A+mIB202nmB/IUMsVSAsjT70ce7Q24xVwsQSFVY56ANt/u+/lVnsFfuWsRFnwqcobw5p1mD0BGlR9qOD3f1q5cQhlJkGRMwNNfT3moP/AEu6GBRxaMkTMmfKNuY/6rQpr20rEcG5XQX/AElWsHba2mHUC42Z36KrBVQCdQDBaNufMVYtYNsPgC66hwMzD8KLoB7sVEdR50AXs7mYF3c3GzFs0TOw1Mz/AH9Kbry5sEMFuwVCrZl3V1fKw33UifOllli6VnLDNeCfsnhw+GaR+EMNiYLKdDvowYew60jdvb9tsaWtZSAlpSV2LAeI+oBCn+GmnjNxsNw0oGK3GNtc22ZSSCPKAI8gBzrnOQswgE+3Pemxb5CTvR1TsdeDYS2Oal1PsZH2Io2rDbnSv2HuRh2HMXHkeoSmS0Z9f7V5+VVNmyH1NiDrrUTWtBHp6A/9VanbTevDo2nT71NnUDMYhXXqJn10j7Uq9osaf/xL0Zjzk5TA9I1p5uspt+LeTp96533TXsSzGYzkEny8/ICPUitPpUm234JZb0hw4JcPc21zSSozaaHwlY/ilVaf9QHSjlwsVm2CpY3ADOYZVOUGI56GPI9TNLgnCytpAw+ljI10Zcqg+wUR/CKMOZ73XVVjTkwDjbmAfz8q6TUmI3Rzj9KaEiwSIIN5SOQJ7s6e+nvUHYLhBxKNbO2VsvqeZ+AB9tjRL9J1omxYIJM3ioB2+jSOcNAOu0daN/oyw5tWi2/hBgfw5l35ka/7uVXi6xxQl9tnPMM2VHXSQ4n2P5c/inPCXgyJcG7BQR/qy9dgJgADbWhHa7g/d3gUBXMDmHOQT/SfSq9niosWXUqGdcpCmYM6e0bxpTSVvodOl2OPZ7iAfHC3OltGPu2WfuF9jXv6ScEf1FiB/wDhuW2HmrTanz0KmlP9GhIvm6ZZshHnuuvzA9zT72pDPgrwuCB4o9JEAx55QfQ660kvjNIk1bs5V2Utj9ZDnUAMfLYkz8HTmSK7JdBFoAnXY+pg6e+nvXJuBWil9Dznn+em/Wur8YxC27BcmFVWbz8I0A89vcVP1EraoqlXRyrtDfm/e5xccf8AE5f5UPsYyK8xF2SSeep9Tv8Aeaotb6VpjHoVs6m5WQdddj6Sa2vv9EzLAH5qqjB/FsoJ+3/dSORFsnfLp/KvKo2ErNA15EE/H9aibA2XUl7VstsDlGk67+351vcbLoRpH2/yK1wPiuEEjRDH8Rj+lFNrQH2BuP8AD7eHFq7bHgJyuh+nUGG/55ZXarnA+N5bZthiU8QX94A7R/TlprUnaFluYVhyVJ/3RI/zzpN4FjAgIJ56H3J36xWuHzx97RJ0pD0uBzoWEExpIgjp9qrXeGiSRBGsagAc9R6kipOFYxnbQypAER8gdP771riDkuZIAA0HT0P3FQ0y6bJsPg8x1hhE6bqwg6ak6yem1Xhw4N+2VdSpnfMY2ifKtsJjBAEflv06UZt4hSASdtvf+4+1I5forclo5d2q4xctFsMBKd2HYkA6Odh7fiPOYirvY/ur1vvEtm13Ls13XMuQIzSoOp0AXXm88qvds+EqT3wmdLbS0ygkjTymJ/1DpQzsNZuW7umbJPjUAEFYg8+eYg6fnpvxuHt9GaXPlYzcM41hcQt5YuW7lpHZmIElLZ1MjcggiD6zVbheNF1BdScpnQ6GQY/oacrfC8OmFuqiBO8tvngamVI67amB50l4XDfq1tLIAKgNDDUNJJJ9d9OWlTzQTSoOGbdl3D3z3g6Sfirtm9mEjr+VDeGqWcHkJjrWFTq0kaEadZ1PxWWUe6NCJ+J4xbQyKoa4/wBC+mpJ6LHPnEDWo+C8JS1bLXCIyy7GIgnMfTf7edeYFbNq0cViWhnyiTObQSEUDoOXlPOhmOx12+wJ8FokBbY5fiLP1MA6HzPIVWMGlSJOSYw4TjPeszopFlQUUkSXf6ixHRRsOrRzrRmyg6gAM58R3OZW35mbbGfM+VS4C2EtpbUZStsEyfpZvGQTzIOv+3rW+GwuZVQaqvI7nQrE8oKxNd0hEK3bbBPdCJJFu1+sXrrnZA0MABzJllUDz21pi/RsJww5Tqfcf3HwaU+3eNuLbt4Y5ZusXZk2NsNKAf7p1/0DrTp2Gt5MMkaTMyNwoMADyPPybyqyb4xsSS6ZV44vf3RpoAZM9DBj4rmvF8Yt7E3mUAL4ckbZFEDTzUTTl2t4qmHVgDL3NCB+FOZ9dDHqfKkHAYdxczZZBIE/hj/qdKrB7ZzXhDh2Bs92zAyGKtBG41G/nJX5p77VqBZyydSka8y07c/L08qTOx6/to1kQJ6mc3i8yoI9/em/ti4yWwdZI/Lf7/ao5Zd2CvkkI2Aw0YtFHTNp+6OnyDTL24u/+1CfvsonyHjPt4APiqfC7cYuY1FpdeYltQPaSfQVna68T3S9A3zoJ/P5qN3NFpIRmwflWtvBnpRF7xmKJYXCyJ/OtfNpC8QpbBFonYK2vn/mlQJiM2UQYG1T96cmTkXE/AM1iNG2rEkg+Y1A/l7V55pZJibkmTEH8hWuFIBJH7pmd4Gs+mlVcRckQNgdPfX4rMDLuQTyMnlA5e5pqAELuHUpaU7POaImTof6Vx+2WlgASBvHKOflXW+L3hY8RJ8NskjTkRzOwJ0rm/Z3xvcQ5iGAL5TAIzBcp6hndQB+da/S9RbM+baQd7L8XFogXGygxMyPqAYHrEEVrx3tMGu5rYJXw76bAT+VLmIdixL/AFAKDO/hVV/JftQ43ZHmCfg/4assEW+Qjyyqhju9q70QsKPKtbPazEzOc86XbJkxU9uJPnt7b0/sw/Bfcl+jSvF8Rft+IkqGWRpGh59BrTHwnu7T2islWVixO/i/OCD8HpShwbF5LLD94Mp96IYG/wCJVzZiAIGwyjSJ9SalKNKkiibezsPBsTbNohAMqwCYjxHehuL4bKspEZiYbzBOU+0wR79ai7HMf1dNIEf8oOje+tMV6yI3/wA86zSl2J9ZCZwoDXXMc8DoD0rXiNwIt0RqEuzEAaq0e9ELllUueAaFpbWdRO87UK4pazq6x4nKrlJgHM6jU+gNQSbka3L4iz2sxxLWVmAEZgOmZomNx9NGeEWv2SGAZIEc5b6pMbwh038QHKk7tAhXFFd8q2rc9WW3bJgbkeMfNOXZ3CXBam6oAQZsvOZQyY/0nbf4NbMnUEZ4O2Mwyl3ckZcoM+uoPwp+aiQHIVZZkFWhsoKwAZPLUv56Gq9l/Dl01ZgfPL4vghI/7q7ZJyNlRnKx4ZAkgyTJ25H3rN4HarYm9ouDqxF9Gm2lu0iL+6SyqRI0gKwbzLRypz4TZW1hhMgKoJOuka6DzGY+/nS/2ksMBcaVUHuFCBT/AOYMrBpADftNdPwtV7tTi8nDmCwM+VPZmlwB0y5/YVRNypCS1QgjCXMfimInxEsSdlUdTyER809cc4UpwotWB4cOrXJjV3trt5AyZPU0vYC4LICnwq2pPUjmTzmdqe+CYhWDARJmJ11OhBHPb4Ndlm01+BqlaFXs1riBqIY2iD1IzFmjyAJnrFM/afe0pPJj5SABr7HT36UB7OYLu8XcU/8Axl0X0DNl05eAb+dMPaQ/stphtPgjT5oTfgH80wFwm1OJfX8Kr8gN7bivePZWuAnpp6VP2cVUt4rFHZe+aTtltgD7d3FDOMCMms+Hfrtr9vvUuL5pl4u2/wCiJcMmp0qbvQugGlAb2Oymov8A1wA6mtHtyYHJDFeYlFy82I/lUVm4A+pEKIg+W5PTatrCMhDGcqxmRdXOwJI/+MQZAJnTqaKrw8qZgG2TuQJEsvizRmYQZkms7VDcgNfuBthuSBGxIrXDoMpCiMxIkc4mT5bGKcbdi2ZYKu/Qco/vQ5+FAXQyj9mSZQcjqWYeR106mgpIFiT26xmW0iDdgAZOuVDOp5y0H2ah3CcMbeERmgC9etGYnwWybig9c5t+kEVUtM2Ixgzrm8T+AjbViFKmJA0BFHePEkIMhFpVlASVk5QQchJIK5iMp5NvpW5LjFRM7dtsUuO4tWYlQANl81E6mdSTufWhNto96JYnDKygi6pIUnLBBkNsNPESCD8jlUeH4NeuDNbQsAHPLUKJIGu+h0rUmkiLtsq2RufKstXYPvWinQ1qaYFnRuGcAS/w64VP7UFWUiNQ0lVInSQRr6UAwRhwrSrjTUc+Y8juPamT9GOM8BtkyMyuQTpCeGPl0HxVztlw9Es2roQd69wDNtJIa40xpMg6/wCDJzqXFl1+h7sXiguEF0nRLeYjp19tPajXD+Jd8GI+gCPXfX000pX4iWw3DXKk65Bpp4Tqx8hAOntVjhHECMC1xNGCs2n8P3iB7RWWSvv+xmrs5v2z4oXxV4IzZM5EEmJXQ6AxuDrVDAdocTZIKXWgRCt410iNG2iKG4l5Y+tRV6MYR46INuxz7M4hr2M7+4Mz5QYUAAtlCiP3ZVInfSeVdCs4YQcrAjIsnoX8MkctVPpPlryns1xLuMQjGIbKpnYSRDH05+RauiYbGDwFZCsRaIM/vMAGPlLSf3lg7g1kzp3/AEWhVBs2JbQiTqJEFcwyjMPQn3apUZSh7zvAGJ1AYMF35fSIbfllHSpLbjR4mQCBvH1NDRvBj49Kiv4nujPeEZQzmBMouWQ06A/XMdZ5VnjR0m2hX7TXWuWGj6bV4N4tCRazCDH7xKKAf3vKpO2SP/6fh5GvfqG31i26z5jQ/FKXCQ125g7RLhLhUuJOVmzAsSJ2gEDzimf9MeK7s4awhMZbrsJ/eIVfPbvK1Qx01/0SctCgMa1+9atSe6QqAPM/Ufzj0rqvDcJlgRH0jbYiB9jXJ+yaDvQTvBj15ff/ADWuycMTSemo6eLUz6Goeq2kVg/iDOEsGvYu+dQrt8WVRDHXVTU/EnZwGWGX6o/eLQNOu0+9ZwcJbwmKN0+DPiGubgBSxLSRrorAe2lCsFi/2V2xZuI3dgi1cmQVdfAT6ZgD6UmSL6kjsbVtfgRwNqeHY4RyxQjbkZg+oNKWMuPctW8gLFUAOUEwRE7eo+D0NGuF8Rvj/wBuyMM+ZSGtg2yT3rXGB/cJZYJ1g7Vc4FbGUXO77tzmJUgZkDNmymCQBrpryFUk1FJgg2m1+nPrfB8RfLd2JIXMZIURy1OknlVa32dxByk22IZZWBJiYMjlrXTBhUL95zJA8EECW1XopidepOtT2bTOAWBY+KDopUeHwwddTJ+Kb/JfhB4Js8wT2chKDwtBz6eOBOZj+8IBM+XPSvMSWa2GtyNJUcisayTpsxjzPlQ7hlq4MpzaZLahSNM4gMxjTOWgRtAGla8V4i5tjuXVjmRTl8RlgMgCgTJnTTQjYgGs6hbHsuNxMoWDDKiZcuUEzoNxy3iBtEnQ6GbVwNMEEwCPQ6e/OknhjtfGR3uO4cwVZbRjKoOeF+nxQBGYm5sImj/B8GEdmlom4BOghioGUeRVgNj4iTvRnFIFhPEYNGdLhVS6GVaPEDBG++zHTzpS7T4F7mdVgshUqtsQ3iRkCsDufEus66aaU24zELaGcsQCco5jMYAnpqI8/Wh+Just584WCUC6jMIVidBymdZn4rouS7A6OVjgjlWZYY2zF1YOdNpfJuyamSNiDTh2X4fatXFOgbJ4gHOZrT5kzFWAKjMRodQFGm9HMXbQsbl1gTbJBEBmSM0eNVBBynNE/iG8g1BiURb5t20LW7qOkgyCRlJbzMMdCZOXXTfRLI5ISkJfFv0fOrkYe5bdPwqzBXAkLrybUgSOtAb/AGfxVrxGy4VdS0ZkAG8sNBHOdq6cvCraZAuX9lmhtzGuhYQwgnQz+LWQK8u4y7bU23hkbL+0/wBJIVldSmVSZ3AAIMmOZj6iWgPGgP2GxmRe6A1WczAzbk3LQUr5mCZ20Jjo0Y/DB0NkqYGJKoYmEXxmfuvvQGzwsgZxbNu74yVEFcriMpcSB9PMCJMaxRO9i7V5kbNcW2ysVYSBqsiWOrOVDHTYFelLJpuzla6KfbbHL3GQubYJAkEsQshCAoPj8Jfy0Gu1DOzeMH6ldElgoI0hSdSQVB55SYH+gVS7bcNd2Jt25QG2bcfWLToICoOWZHn0rXs5hUXDsL6Xg3iINtWLZHGUqwPOZBEEgMDpoafiuG/IVLsUsVh3LlHGUiYzDJzJiInUzv0ia84bw97hZVRmIUmFBJ03239KZrfZ3F4gg4i4qGLdsZzmaXJyhcvInNBJ3BG9YOweJ0Nq5bdSzLmzFIKyDPSCpB6Ee9XeWK8kuLsBDg9643d27TswUEqFMhSJk9AQRv1pv4dZxiqRew936TLZSQ0rqGjnpIO/hWjPZ3CvhrBsZFRmZe8uZzLakhFgcyI0jQ8iaLX+I44g90LSJKmCJuQc2YAt4WYQD5+VRyZU+ikYyWkV+y/Eg0ITJLkMpBBUsAQCDylAJ8/Sou3WNFuz3eUt3xRCOYRGIcxykMqk88/lRTC2VtFRbWWdpuEyWJMEsx9VGuwA5aV7imQK7NoVJhnEkESJA5jTlWNPjK/BRx5MX+zqWrmMBC20WxmZXzRKEKiKZMDxsx6+GrP6RuBpir7uLkXFtgW0EEFUDO7Md0XxZc201ZwvCLQDHu8v4/AXJbKvhMDYgzC6getT2OGDVoBbxxvIDSWGbUjM8zGx011NX99LROWO3dix2E7M2LtrvS7hw4AkrGUZHJUb66AzMRTzhrgtwhM7yfXf21+9U7Vtc3hAU5jmzABgAMqlY5beubeosVgFFwESsmRl0aFKnT/SJ16z8xytzdspFUqLGExdrJet3iire7weJgohgoj3n7VRwvB8NbE2lAzT9JaDl1Ok7iDQfiPBXe7nibLG08DTVQqZgfpIjNppAuA65dDPDsLZUvdRQpKZzqcrB1BlZ+ocp6s20081cUrOi+MmzZnIjLtObaAZM7xvImqtviHdENkzB4QanQW0DEsT1zQSamxOLKjKBBAIUAEqANyx1kDXrqQKmuMoJIINrMSXWSVGVsyqV1PLxA9RyAqSj+lJTX4VLvadLYLMgC+TD+QkmSI9am4P2kF621xUOjBYMyZXNJBA8vkVNg7Nu6EuIAuZM6Qq7EDf94wxGvWDV79Xk75IGhUmSJIGbQnlufPkKZ8UhbVnOuLcRug2kVyqlNQuhOp5jX8C/FG+B2hbswgibVhzqT4mDEnXqWOm2tZWVol9QPZftnKrOCc3d/VJnRQRJ563HP8AuolivDhlKyCe6JM6ksVBJO8kVlZUJgRpZuGEWfCGUAeQUEfdR8VU7X32t22ZDBDyNjrkJ2O+1ZWUIaOlstuY7pgSGbOWMnUi3nGm31a0r8Wbu1Bt+E5X1XT6ES4vsG1jnAB0AFZWVVE0M+EtAkyJlAxnXUlwTHsPioOL4ZZtkCJ7xjGgLKnhJGxjKu/SsrKVbKE2BsKsRIlcOTBOpIUEkTqT1NWg2lwaQpAUQNBEQOgivKyllsBQwl4hQQdfCJ3P0XG3PmJnnRDKAyEclcD0Cqw+/OvKygctkWCHeXbgcBhBEHaMx/oKqE/tCf8Axm4UjQDwk6AaVlZRCy7hxmLBgCMk7DdyS3zQjB4hjfsITKutwsOpVgBPsxr2soBWjzhwIlszFoVZLMfCWAO58hrvpUmMUG7bHKU/Nuf8qysoS2GIaxjZbbFdCFaD6TWrMRfEfiuQfMAvpWVlBCS2Ab91hirSyYdbRYbyf2mp/wCI+KL4gSlsHWTZQz+6+RWE+YJHvWVlM9o7wU+PMQ9uCR405n8PfkD0kDTyrOJICotmcoKiJOynTXc/SPWKysp/w6JLwAZu7n8Vt2bUiWBABMcwNK97PKG7xW1UAgDl4mBMjmT1OtZWUHthYWwWssdWka+oBrLVlXbxqG0O4nmaysqMjn5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AutoShape 12" descr="data:image/jpeg;base64,/9j/4AAQSkZJRgABAQAAAQABAAD/2wCEAAkGBxMTEhUTExQWFhQXGBUaFxgXGBcYGBwXGB0aGBsdGBcaHCggGBwlHRcaITEhJSkrLi4uGB8zODMsNygtLisBCgoKDg0OGxAQGiwkICQsLCwsLCwsLCwsLCwsLCwsLCwsLCwsLCwsLCwsLCwsLCwsLCwsLCwsLCwsLCwsLCw3LP/AABEIANMA7gMBIgACEQEDEQH/xAAcAAACAgMBAQAAAAAAAAAAAAAFBgMEAAIHAQj/xAA/EAACAQIEAwcCAgkEAQQDAAABAhEAAwQSITEFQVEGEyJhcYGRMqFCsQcUI1JywdHh8GKCkvFTFSRDczNjov/EABkBAAMBAQEAAAAAAAAAAAAAAAECAwQABf/EACYRAAICAgIBBQACAwAAAAAAAAABAhEDMRIhQQQTIjJRQmEUI4H/2gAMAwEAAhEDEQA/AD4QVuFqDD3KsO1eAeqiRXgVVZprzE3OVQpcohbN2Q71t3cmtWuTVm3XAI0WvU1qXNUaVzYUTWhVwJpVfDtpV26dKQYp3HiqVx/FW95taq3jRR1lzDXaKW7lBMNRK21LMZMmvXNagBrLra1oDSpBZIhrfNUa1mbSiA3Y6VFmry9dCgk7DXqfQDnShje1WWc4ZBmC+CGOm/iOnwKtjxSnoSUkhyStMRtQjg83vFavuy5oJbSTvEUxY/BLagPfQEmFzGJbpPzTey7Oc0gFdFYle4hSGKnQjQjzGlahooUITivAK0RqlmgE1FTFqiqQVzCiSa0LVk1FNCglOYNSgmo7Q8VWri05Mhu61BECrqp1qE2iaATXDLNW81Q2rcCpCKRnEitrUhUaRVS4CDVd+MWV0NwEjprHrG1Hi3o6wvZGtW3OlA8Dxe02gcf7pX86LK9K4tbCmQ3MNzofeWD70YuXhFCry5jRRzZthqs95pVewhArG2oNDIm7ya8ZtKpF4qUGa6jrLNq5rWnErjradrYlwJAiZ1EgDrln+hrS2NanLVyXdgYDHGng25XMRBkQfeapvwKxeyXGYLqCVJmY3iNQDBHnIo9icErmWWTEAj6hO8H+VDr3CIByMNYjMoMRtBH+aCtsM0RGh14DgZ7sW0W2iFpCgDWOY60i9v8AguIu46zYAJ70nIw10LQWKjQBQ2Y+U9aI9nO0D2vDBEkkzudyYkan+hronCMULq5iQW5GADB/wVpjSdGefJd+BS7TWMmIy8siQTuQBGvuKEvTH27TK1u4dFysCeQiG39M3xSldxv0kJcKsAVbL4WnTwknWsmSD5Oi2KVwRKrV7+uJmyz4tdBqdOoG3vFEOF8NDAtcW5puqj1Ek7xoaTe0/CLss1kEo58BtyQdZbMRrmk851zeVGGG9jOQ04fvH2s3Bz1AGnXU1NBiSpHLUR/3W/YfhWKS2P1i8SgChbYbMQSef20q5247Srg0FsWVfQfVtrI9icre8VzwW6QvuAx25VGTXmHvB0V1mGAYTvB2BraKz1XRYhD86lL1UA2rVLhzRyo0JRf73/PitrN0E+1U7p8JqthsTrXNBQYfaorFwMCwZYUamRH9/wC1R32DLlJIkESN/ECNPmgd/A3rQWRnQZQWWZBJJJK7gAkeQgbRRxxjLYJATtPxS93ub8JAyrBKgAiIncmJJ/1e1HeF2rzpNywLQ0IOnincgcht9qixGPsNYAuWy7qxKE6ESumoMmCPamrsSbd9FZ3BZMpZdjpyM+fTpWxpcaQifF2V+I4fDYS0Hu6sVnKB11ifUgH1r3huJt3cOt+xmCFmRlP4XEHTyIYH3HnW/wClnhueyr2SoBZQ2oUEQ25O8yNtdKoYHitnDYJcLbtXWI8T3CoQG4SCSJM8gBpsBU5404nKcnRetuZqxZtVQweLVt1Yeo067jb+xoiH5cqxyTRRkmWKrv0r3vJ9K0D0gSF7VbTAre6aqzJpgFhTOlWMlQ2Vivbt2uAS70K45xcWYEAk9a94lxPuULxJ5Dzrn3F+Im4SzHxE69PQDlWr0+Hk+TEnKghxXtHcv6MdBMBQFj4/M1VwnHb1uMrsp9TpQNHP+fety55869CiNh/i/aDF4mxke6zW0aYMSWjUzEmJgD1pu/RlYRrJttd/bA3GtqdkJHnuRlJ6D13RuDOCpSdd/PoY67D702djcOyMMpXN4m15CJMGNNp+aSbSQ0Yt6CfZzg/FBiriC46rr3jM0oQVSMukliQdRrEbRR7j3F7WGxi2VTKWCu7iIJaZ8J0GijUazTngXOUSBJ6dP8NKParhFp8U2Jut4Eti2UGjZvGS5b+FhAjlvQaXGycZXOmX+AY+3cbUDQggyTr5/G9Uu2vYv9dxFh8wW2ARcOpJGhAUddxPKfOkrgV+5bvArJtk+L+EyJ9OvpXX+GQ1oAGQOfXoaVWnQcnXyQj8Ssql64iCFVgqjoAqiB6VTarfFH/b3f8A7H/M1TmvPn9ma4fVEWJSBQu3dAb3ojj70zS7fuwRrVVECYba4CIqrhrBzT8VDhr8zRjBLtQqgs1ykaelF0gqP851Qe2STVm5chQPSpoBl3h9t/qRSPTX5FLN57Fq9cC51yEqQPxNoTB3A8/SmNbxmKoXuEYbErcus+VlEApGYHkW/fkgATyO40q+G2+9Al0hK7R372IuWw1wsuuUH6bYJ1AAG8e5iOlO3Zngikqr3HvBVZ2PKFYooGuk5Z3/AAnrFLuI7LYqM9trbgeL6sjfB5+58qnwPbO/hbJs90qkhlzRyg9NNJJHrWuk1RLtBbgnaZ7vEkwiohsszKdNQuUsCDyyqB6yaYuL4EWGgHQloHTp/OuVcK4rds4lsRbYi5czAtA2YhjA5SVHxFOXD+0d3FIyXYLo6tnAglSrrqPIhdutRz4/jaR0ZO9l9GmpDZNbYW3EVPduAVgLEfczWdyBWpv9KguYg1xx7cu8qjUVom81MRpXHAbtBhmuZLabsfICOvnHSl7jvZ5rNxbZYEtbV5gj6tIIOx9etOVm/lv2gTGZtT7HnyE/nWv6RsIVxFq6JIuKUMzuogDrrH/c1uwyqKRKSViB/wCguwlTJ/sWP+eR6ULuW4MH0NNtzHiySTBAD5QDzAgHT2j1pUxGILsWMSem1aISk9gmktFrhCFrtsKJJYaDfeCK7FwzhiJYJa2M6vaEjQ5S65gdf3T96S/0a8CV7gvOYFsyFOxmd66ziMhMlwA0dDqAQNeZkrt0FGSsndF3hVrSdhGgpWx/E17+6GliohRGmdi3h/4BZ/iph4JfzsWLCPwgHZf5nmfXyrmXF+JPZxGIW5ut+45nmCxKEdPAUj09qFUgR7kyzjMfYe4LFtSqftC+XQtLBiBOwJEeUnrT/wBkcXntGdDPt0EdAIrmOPVTftlN4yRzOhAPvOb3p07F4wZm+kTliNOs/ekc6djyhcWC+0fhxN4f65/5KrfzoUMSBV/t3eAxR87afMuP5UqXMVWZwt2Vg/ig7jBpNLWOOulGuJ4qBFAiCxoxQ5f4brTBY/KgeCSNelF0uAUkwoJoNKgvNrFaJiQdK1Jk0lHUQ8UvslslfqaQp6Tufb+le8VsvYw6qQCpYZmUalQJGvmcu/QVTxWLPfKMmYxCgjTxEdRttPlmqftXxko9y2plUhDOoZyZZvI+EaeY6a6caqNE3srDESVhwCSddwBoJ+JPvQXtDi0MqIkR6gKP5/yAqJbsWywPi/nqv5Glq5cIJ8/8/mfmrYoLYJy8FqxJ1HWmLsndH6x/FbcR5rDn/wDlWpWe6QqgcxJozwC/F+ydjmHwwKMPhz81TIri0TWzoQuRVO/fk1E2Iga/4a9S0SATXk0aK6JlYmo8tTRpUiRzrgEVpY33isxNwBfStbra1qVnfbzoLYwr8Txzd6u6gctvcxT/AIuMbglIjOq+HTTMuu8aSVUGORNIHaeyrMcgjIMpGssRJLRqBE68wAPZr/RZeJsy58OYxPkI26Rr51tkqimiVnNeM35dgIyy0RpIOoPlpVXB2MxAOxP2qNiHeRsTPtO3xRzsxh899BEiVnpyB+ROn51rXSJWdK7MWFt4eScs5TqI2mBpynp7xVriD2iO7VoyRm5HWZ9IEmevSl7B8Za5iX/8QYhFOsKmmx11IYTy1HOrrYUNdaRs0eesfUd97gk84qUtjJBbsxi3tuEbVhAIGwnSR5eEfI2qn+kXhGfGWXOiXEysQP8AxEsflXHwaldxbuW0UDR13O5bJmM/xvA8po32uWbVtjujrJ6Bgya+5HwKXl4A/smJd60qvnyx4bmeByymCPMSDpzU0e7JpqX0gk/mY20/wUHxdzvMti2NXhrpH4VmSJ5Mw2HQE9KcuEYIBRAgCSNP3tf5ms+SVIs6Er9JC5b6Hqmvsx/mT80n23mnT9K11TdsAbi3cn3ZY/I0i2mirQ0icX0EMXdJmee1SWU2rcWpbTlROxhh+7rPpUm6LpEeGtRr/hqdgalxNvuxGx0+9Umvkb1MaibDb1cZtqH2n1mrFy7pXM4s8FtJcxiK2qwTEkDT08/zoX2/4S64gNuHa4Y2BIIfUHSTnI/2ihtnixTEqQdvT7E7c9a6B2iw4v2GZRLG2G21z25cRPVe8XTrWmPxqyD3Zyi9dhY8xUPE8pUtoDtppr1itMbdPg6kyT9/50MvsedaEqROWzZLkgeQP50Y4CZxFkf/ALEB/wCQoNhh/MUV4G2W/aYzAuW59MwB/OjP6sCOipgs5DHZd6sXwN6sDRPeq+JOleQ34NTfVA+/d1ra3emobuprcJpXAN1MmtcRcA/prr8a1taTSqWOxNsaTr5AnqOX5+VGKs4B8XUyzc3gaacyWgchBE+RXrVnhPGu44e+Vod3ZU2HhjVuv4t6ziOHe7lCJI8UzEkkMsDpuPiedJ+Nwty22W4rKdSJnUTBynYjSJFb4JSVMlK4keHjWPanPsBge8vgiZUMfdRpH/In2pGBp4/RljMl4GOYX1zCN/irS6ROifs3hjZxd22w1RlEeQ1BJ6EajqSOlO+DteNwRDSo9CotsfWZWPWo8bgUTFm5Gj20JEc7RKyTz0a196EcT40LDXXedWPdp+JnECB7jfYaehhJ2+h46CnE8EL1/wDV118FpmZTqAXdgPUqq/npoaae1uBNzB3VWQ5CEHoVYMD7RJqh2F4Yy2zeuj9rdYu+mx+kD2VVUeQ9aN8XuwoG4LKCPKfypZPiSk7kkLvZvs+tm2F56lnO5bUyT7j4FMBuALC8p19Af6UH4rxAm41oGEEA5dyDKnX328qK8MtkJJ1P841+TWWSbZWd1bOZfpKSL6de73/3sRSYacf0lsTjCOltPzc/MEfalCK2wpRSOXYzYZACKL4BiWHQAz7UNwqDnvRe0hFuBBLH7VlkzSipiDnfVpJqtdw5mTqBvWX4UjrIPxVm/bPLb+tJdBMw9jOpjcVrew0kLpA396KcItATry51lzLJj6qVz7CIfajDpbfwTIgmZGpg6DlAjTfWnnsTea5ZTvJgbSfTQdRAOnQGg2KwSl7rOTrbuM2xIlgJWdPpA1O8RUnAeM5cHiXgRaQ27UyDsVG+5krJ/wBR2rW3yiqIPqznuNuywj296gtqGHiOwnTpP96k4qgW4VBkCPPcA/lVjAWllweaQR6EE/y+K2Gce+w/C8Ndt5rRDRAuB1AKE5iZnQjwnXoat3OE8Pvhr1i4EayC90BTkKiYOXzOxXcjagPYHFvYuOBAstl70tMQDDSdh4SemselXcXxC1bbEYTBqpF892152LnJvFvaFBZzrJJJM1Bx7bsfukg5+sAhTyOunn/3ULma9t2AqInJVVZ5mABJ8zvWt09N683yaGVjFaNilDKpMFpjfYczFbd3JrfE8MW4oBJVhMFYkTBO8g7CnTjfYtMBdqca4QrZf9nAzMoiZJGUHkIiY8xWvZXD4lrUlx3MEiSM0SAYJ2EnryqW5wvEI3hUXF11GukzqsiT7cqv9m+Kfq93/wBxbPdmZkEQQQ0iRH1D/IFbE4caiIk7sIY7jFjh5RLqG4SA5jeWLZt/3VA35kVe7ddnlvWQUA1Q3LROhDZZ18m0B9Z5Cq/G+zQ4hjkvygw0DNGrsqgErHKdRrtqdZroXFMIGVRA2ygcoOkflXSUUrjsm8j5dny1TL2PYrcVt5cQPT+/zS7ctZfCdxp8aU3dj/C9qACeh2kNrPkKvN/EMO2O/bbiLYdLNwQxJdRO0wpM9RoDFJXZVWxOND3SXKyddddToBpyMedNP6TFX9WsxqRebfcgpcB19UA9KDfo4txcuXDMCJjooBJ9swM+cc6zxf8ArsbydjF3IqrpJifj+1U+ONAVtNJ9JHi38spPx1qxnVssdKpcfTMinYqUI321DaeYLD3qbqiUV8kBrbBrp6l9Z5xpp8D4ppwOtsQZG8+mv8qSralUvu5ELLKFnRUUkyfxSxLaRypp4e5XD7zBMHyB/pSyVFcitHOe3rBsbcA/CttT65Q0/DKPalO8mtMnaok42+T1T7W0j7RQW9a6VaL0FLoNpabNqOn3o1iQZULsFEj+lUynjJ5A/NF1UZpOsAR8VinKzUkDTYA8RGg3qW7iQFzNopAge29VeLcQYNCiRt86VpjbQdF10y6D4orsNE/DLk5mDToQKH3sUyOelW+FJkU8pJA+K3xq+JlIGwI/Ku0zqI+LXEFwE7Mp2MExAy66KCN23iR+IylX7rW1dfCFYLoD/qBDKNBrHTYj2JdrOIhbwQDVVLaidyNxz0WjnY2zh8atzNme4GU3O9AOjFoIPop2iI5aVsxpximZptXRzSJbX1P+etXMIfGo58/4RvRXtbZwaOrYUXEDZsyspAyiMroT+Fp25eUxU3Yrg/fMWYSmk7DwA6mT7fatVqrZAE3i2ysYJ2n/ADpRTsyB+sWx5v7+B4+8Vf4/2cQOWsPKmCAdgxk5Q3sRB2iDS4jtavA7OjTHmp2+3xSSqUXQ2mrOpXF0Woe612q7YYXEV0+llUj0j86mW0BXk66NfG+ym2DgSNq1QaGdxr7bVfZfCR5VUbdehj3G1A6jQXIBNR40lk8yDp58p961voWOUaRpHmNKjxmICLn6cwJgjnHON4p4K2gPpGdjsNdFuyxn9pByCR4QfqIn6iseoGs10TH4sKI1JBAgdfP219qWeCXY/aNq8+I9CY8K9VErH/dXeJ31ksTvOokQZgEHr4T8TWnLKukZ+PKSs4V2msG3iryHQh20jbWaJ8KuG0tq5EALuRyZS0/BzfFW/wBKHD8mJW4NrqCT1dCVaOvhyVSt3GbDlzyGg6ZRAHpliOgrTdwQsdsMdruIFxatyWIGYnkSxyaDkZzg/wB614Hh8RasuVENdUIinQ+N7aszfugBZ/zWngyDFzU5cuQdAv0+/P1PnT7asILhEiUZyhmfDowB8pVGI8vWltL4jU6sPcFIZlU7hQ3nqQdPLUR5V72sxfd2teq6+ZJI9dR9xVXgt0d+qkQSGyk7k2yhIPswj09Kq9tcRl7osB3dy7cVtdgB4T6wM3sKk12L/NGnCypzq2udSk8ogrH235iKN4aEwlrfVEb1lRPvp965pg+LFb3cowYs6BWBkBSdfU7sfSK6fiADZtgCFywDMZYAy/yE1PKqVDy7aOZcRGbE3idzcufZio+w/wAivbmHnYV7xghcRd/+y4fl2NZZxAIpnfgdBv8AV4WDtrRDQBRzqmQZFv0NbY1CWEeVYWaSrxCyinvGICgzJIX5J0pZvdokuM1u0+QKfC2WS8kaL01OkiSByrfj2GvK1x3m5bZmOaZhWJIUj8IAESNPmh3ZoWVv5pAOur/hYnSAekz7Ca34sUeNt2QnOV0E0HdqtzE3Xtq05cxck5WAMAc9T7A0zjAMkyc4ygzvpoZmeQI35e0rfavhvf37JNwfq6gB2zTAmXheRP0iB0nnXThkfDq4A+mIB202nmB/IUMsVSAsjT70ce7Q24xVwsQSFVY56ANt/u+/lVnsFfuWsRFnwqcobw5p1mD0BGlR9qOD3f1q5cQhlJkGRMwNNfT3moP/AEu6GBRxaMkTMmfKNuY/6rQpr20rEcG5XQX/AElWsHba2mHUC42Z36KrBVQCdQDBaNufMVYtYNsPgC66hwMzD8KLoB7sVEdR50AXs7mYF3c3GzFs0TOw1Mz/AH9Kbry5sEMFuwVCrZl3V1fKw33UifOllli6VnLDNeCfsnhw+GaR+EMNiYLKdDvowYew60jdvb9tsaWtZSAlpSV2LAeI+oBCn+GmnjNxsNw0oGK3GNtc22ZSSCPKAI8gBzrnOQswgE+3Pemxb5CTvR1TsdeDYS2Oal1PsZH2Io2rDbnSv2HuRh2HMXHkeoSmS0Z9f7V5+VVNmyH1NiDrrUTWtBHp6A/9VanbTevDo2nT71NnUDMYhXXqJn10j7Uq9osaf/xL0Zjzk5TA9I1p5uspt+LeTp96533TXsSzGYzkEny8/ICPUitPpUm234JZb0hw4JcPc21zSSozaaHwlY/ilVaf9QHSjlwsVm2CpY3ADOYZVOUGI56GPI9TNLgnCytpAw+ljI10Zcqg+wUR/CKMOZ73XVVjTkwDjbmAfz8q6TUmI3Rzj9KaEiwSIIN5SOQJ7s6e+nvUHYLhBxKNbO2VsvqeZ+AB9tjRL9J1omxYIJM3ioB2+jSOcNAOu0daN/oyw5tWi2/hBgfw5l35ka/7uVXi6xxQl9tnPMM2VHXSQ4n2P5c/inPCXgyJcG7BQR/qy9dgJgADbWhHa7g/d3gUBXMDmHOQT/SfSq9niosWXUqGdcpCmYM6e0bxpTSVvodOl2OPZ7iAfHC3OltGPu2WfuF9jXv6ScEf1FiB/wDhuW2HmrTanz0KmlP9GhIvm6ZZshHnuuvzA9zT72pDPgrwuCB4o9JEAx55QfQ660kvjNIk1bs5V2Utj9ZDnUAMfLYkz8HTmSK7JdBFoAnXY+pg6e+nvXJuBWil9Dznn+em/Wur8YxC27BcmFVWbz8I0A89vcVP1EraoqlXRyrtDfm/e5xccf8AE5f5UPsYyK8xF2SSeep9Tv8Aeaotb6VpjHoVs6m5WQdddj6Sa2vv9EzLAH5qqjB/FsoJ+3/dSORFsnfLp/KvKo2ErNA15EE/H9aibA2XUl7VstsDlGk67+351vcbLoRpH2/yK1wPiuEEjRDH8Rj+lFNrQH2BuP8AD7eHFq7bHgJyuh+nUGG/55ZXarnA+N5bZthiU8QX94A7R/TlprUnaFluYVhyVJ/3RI/zzpN4FjAgIJ56H3J36xWuHzx97RJ0pD0uBzoWEExpIgjp9qrXeGiSRBGsagAc9R6kipOFYxnbQypAER8gdP771riDkuZIAA0HT0P3FQ0y6bJsPg8x1hhE6bqwg6ak6yem1Xhw4N+2VdSpnfMY2ifKtsJjBAEflv06UZt4hSASdtvf+4+1I5forclo5d2q4xctFsMBKd2HYkA6Odh7fiPOYirvY/ur1vvEtm13Ls13XMuQIzSoOp0AXXm88qvds+EqT3wmdLbS0ygkjTymJ/1DpQzsNZuW7umbJPjUAEFYg8+eYg6fnpvxuHt9GaXPlYzcM41hcQt5YuW7lpHZmIElLZ1MjcggiD6zVbheNF1BdScpnQ6GQY/oacrfC8OmFuqiBO8tvngamVI67amB50l4XDfq1tLIAKgNDDUNJJJ9d9OWlTzQTSoOGbdl3D3z3g6Sfirtm9mEjr+VDeGqWcHkJjrWFTq0kaEadZ1PxWWUe6NCJ+J4xbQyKoa4/wBC+mpJ6LHPnEDWo+C8JS1bLXCIyy7GIgnMfTf7edeYFbNq0cViWhnyiTObQSEUDoOXlPOhmOx12+wJ8FokBbY5fiLP1MA6HzPIVWMGlSJOSYw4TjPeszopFlQUUkSXf6ixHRRsOrRzrRmyg6gAM58R3OZW35mbbGfM+VS4C2EtpbUZStsEyfpZvGQTzIOv+3rW+GwuZVQaqvI7nQrE8oKxNd0hEK3bbBPdCJJFu1+sXrrnZA0MABzJllUDz21pi/RsJww5Tqfcf3HwaU+3eNuLbt4Y5ZusXZk2NsNKAf7p1/0DrTp2Gt5MMkaTMyNwoMADyPPybyqyb4xsSS6ZV44vf3RpoAZM9DBj4rmvF8Yt7E3mUAL4ckbZFEDTzUTTl2t4qmHVgDL3NCB+FOZ9dDHqfKkHAYdxczZZBIE/hj/qdKrB7ZzXhDh2Bs92zAyGKtBG41G/nJX5p77VqBZyydSka8y07c/L08qTOx6/to1kQJ6mc3i8yoI9/em/ti4yWwdZI/Lf7/ao5Zd2CvkkI2Aw0YtFHTNp+6OnyDTL24u/+1CfvsonyHjPt4APiqfC7cYuY1FpdeYltQPaSfQVna68T3S9A3zoJ/P5qN3NFpIRmwflWtvBnpRF7xmKJYXCyJ/OtfNpC8QpbBFonYK2vn/mlQJiM2UQYG1T96cmTkXE/AM1iNG2rEkg+Y1A/l7V55pZJibkmTEH8hWuFIBJH7pmd4Gs+mlVcRckQNgdPfX4rMDLuQTyMnlA5e5pqAELuHUpaU7POaImTof6Vx+2WlgASBvHKOflXW+L3hY8RJ8NskjTkRzOwJ0rm/Z3xvcQ5iGAL5TAIzBcp6hndQB+da/S9RbM+baQd7L8XFogXGygxMyPqAYHrEEVrx3tMGu5rYJXw76bAT+VLmIdixL/AFAKDO/hVV/JftQ43ZHmCfg/4assEW+Qjyyqhju9q70QsKPKtbPazEzOc86XbJkxU9uJPnt7b0/sw/Bfcl+jSvF8Rft+IkqGWRpGh59BrTHwnu7T2islWVixO/i/OCD8HpShwbF5LLD94Mp96IYG/wCJVzZiAIGwyjSJ9SalKNKkiibezsPBsTbNohAMqwCYjxHehuL4bKspEZiYbzBOU+0wR79ai7HMf1dNIEf8oOje+tMV6yI3/wA86zSl2J9ZCZwoDXXMc8DoD0rXiNwIt0RqEuzEAaq0e9ELllUueAaFpbWdRO87UK4pazq6x4nKrlJgHM6jU+gNQSbka3L4iz2sxxLWVmAEZgOmZomNx9NGeEWv2SGAZIEc5b6pMbwh038QHKk7tAhXFFd8q2rc9WW3bJgbkeMfNOXZ3CXBam6oAQZsvOZQyY/0nbf4NbMnUEZ4O2Mwyl3ckZcoM+uoPwp+aiQHIVZZkFWhsoKwAZPLUv56Gq9l/Dl01ZgfPL4vghI/7q7ZJyNlRnKx4ZAkgyTJ25H3rN4HarYm9ouDqxF9Gm2lu0iL+6SyqRI0gKwbzLRypz4TZW1hhMgKoJOuka6DzGY+/nS/2ksMBcaVUHuFCBT/AOYMrBpADftNdPwtV7tTi8nDmCwM+VPZmlwB0y5/YVRNypCS1QgjCXMfimInxEsSdlUdTyER809cc4UpwotWB4cOrXJjV3trt5AyZPU0vYC4LICnwq2pPUjmTzmdqe+CYhWDARJmJ11OhBHPb4Ndlm01+BqlaFXs1riBqIY2iD1IzFmjyAJnrFM/afe0pPJj5SABr7HT36UB7OYLu8XcU/8Axl0X0DNl05eAb+dMPaQ/stphtPgjT5oTfgH80wFwm1OJfX8Kr8gN7bivePZWuAnpp6VP2cVUt4rFHZe+aTtltgD7d3FDOMCMms+Hfrtr9vvUuL5pl4u2/wCiJcMmp0qbvQugGlAb2Oymov8A1wA6mtHtyYHJDFeYlFy82I/lUVm4A+pEKIg+W5PTatrCMhDGcqxmRdXOwJI/+MQZAJnTqaKrw8qZgG2TuQJEsvizRmYQZkms7VDcgNfuBthuSBGxIrXDoMpCiMxIkc4mT5bGKcbdi2ZYKu/Qco/vQ5+FAXQyj9mSZQcjqWYeR106mgpIFiT26xmW0iDdgAZOuVDOp5y0H2ah3CcMbeERmgC9etGYnwWybig9c5t+kEVUtM2Ixgzrm8T+AjbViFKmJA0BFHePEkIMhFpVlASVk5QQchJIK5iMp5NvpW5LjFRM7dtsUuO4tWYlQANl81E6mdSTufWhNto96JYnDKygi6pIUnLBBkNsNPESCD8jlUeH4NeuDNbQsAHPLUKJIGu+h0rUmkiLtsq2RufKstXYPvWinQ1qaYFnRuGcAS/w64VP7UFWUiNQ0lVInSQRr6UAwRhwrSrjTUc+Y8juPamT9GOM8BtkyMyuQTpCeGPl0HxVztlw9Es2roQd69wDNtJIa40xpMg6/wCDJzqXFl1+h7sXiguEF0nRLeYjp19tPajXD+Jd8GI+gCPXfX000pX4iWw3DXKk65Bpp4Tqx8hAOntVjhHECMC1xNGCs2n8P3iB7RWWSvv+xmrs5v2z4oXxV4IzZM5EEmJXQ6AxuDrVDAdocTZIKXWgRCt410iNG2iKG4l5Y+tRV6MYR46INuxz7M4hr2M7+4Mz5QYUAAtlCiP3ZVInfSeVdCs4YQcrAjIsnoX8MkctVPpPlryns1xLuMQjGIbKpnYSRDH05+RauiYbGDwFZCsRaIM/vMAGPlLSf3lg7g1kzp3/AEWhVBs2JbQiTqJEFcwyjMPQn3apUZSh7zvAGJ1AYMF35fSIbfllHSpLbjR4mQCBvH1NDRvBj49Kiv4nujPeEZQzmBMouWQ06A/XMdZ5VnjR0m2hX7TXWuWGj6bV4N4tCRazCDH7xKKAf3vKpO2SP/6fh5GvfqG31i26z5jQ/FKXCQ125g7RLhLhUuJOVmzAsSJ2gEDzimf9MeK7s4awhMZbrsJ/eIVfPbvK1Qx01/0SctCgMa1+9atSe6QqAPM/Ufzj0rqvDcJlgRH0jbYiB9jXJ+yaDvQTvBj15ff/ADWuycMTSemo6eLUz6Goeq2kVg/iDOEsGvYu+dQrt8WVRDHXVTU/EnZwGWGX6o/eLQNOu0+9ZwcJbwmKN0+DPiGubgBSxLSRrorAe2lCsFi/2V2xZuI3dgi1cmQVdfAT6ZgD6UmSL6kjsbVtfgRwNqeHY4RyxQjbkZg+oNKWMuPctW8gLFUAOUEwRE7eo+D0NGuF8Rvj/wBuyMM+ZSGtg2yT3rXGB/cJZYJ1g7Vc4FbGUXO77tzmJUgZkDNmymCQBrpryFUk1FJgg2m1+nPrfB8RfLd2JIXMZIURy1OknlVa32dxByk22IZZWBJiYMjlrXTBhUL95zJA8EECW1XopidepOtT2bTOAWBY+KDopUeHwwddTJ+Kb/JfhB4Js8wT2chKDwtBz6eOBOZj+8IBM+XPSvMSWa2GtyNJUcisayTpsxjzPlQ7hlq4MpzaZLahSNM4gMxjTOWgRtAGla8V4i5tjuXVjmRTl8RlgMgCgTJnTTQjYgGs6hbHsuNxMoWDDKiZcuUEzoNxy3iBtEnQ6GbVwNMEEwCPQ6e/OknhjtfGR3uO4cwVZbRjKoOeF+nxQBGYm5sImj/B8GEdmlom4BOghioGUeRVgNj4iTvRnFIFhPEYNGdLhVS6GVaPEDBG++zHTzpS7T4F7mdVgshUqtsQ3iRkCsDufEus66aaU24zELaGcsQCco5jMYAnpqI8/Wh+Just584WCUC6jMIVidBymdZn4rouS7A6OVjgjlWZYY2zF1YOdNpfJuyamSNiDTh2X4fatXFOgbJ4gHOZrT5kzFWAKjMRodQFGm9HMXbQsbl1gTbJBEBmSM0eNVBBynNE/iG8g1BiURb5t20LW7qOkgyCRlJbzMMdCZOXXTfRLI5ISkJfFv0fOrkYe5bdPwqzBXAkLrybUgSOtAb/AGfxVrxGy4VdS0ZkAG8sNBHOdq6cvCraZAuX9lmhtzGuhYQwgnQz+LWQK8u4y7bU23hkbL+0/wBJIVldSmVSZ3AAIMmOZj6iWgPGgP2GxmRe6A1WczAzbk3LQUr5mCZ20Jjo0Y/DB0NkqYGJKoYmEXxmfuvvQGzwsgZxbNu74yVEFcriMpcSB9PMCJMaxRO9i7V5kbNcW2ysVYSBqsiWOrOVDHTYFelLJpuzla6KfbbHL3GQubYJAkEsQshCAoPj8Jfy0Gu1DOzeMH6ldElgoI0hSdSQVB55SYH+gVS7bcNd2Jt25QG2bcfWLToICoOWZHn0rXs5hUXDsL6Xg3iINtWLZHGUqwPOZBEEgMDpoafiuG/IVLsUsVh3LlHGUiYzDJzJiInUzv0ia84bw97hZVRmIUmFBJ03239KZrfZ3F4gg4i4qGLdsZzmaXJyhcvInNBJ3BG9YOweJ0Nq5bdSzLmzFIKyDPSCpB6Ee9XeWK8kuLsBDg9643d27TswUEqFMhSJk9AQRv1pv4dZxiqRew936TLZSQ0rqGjnpIO/hWjPZ3CvhrBsZFRmZe8uZzLakhFgcyI0jQ8iaLX+I44g90LSJKmCJuQc2YAt4WYQD5+VRyZU+ikYyWkV+y/Eg0ITJLkMpBBUsAQCDylAJ8/Sou3WNFuz3eUt3xRCOYRGIcxykMqk88/lRTC2VtFRbWWdpuEyWJMEsx9VGuwA5aV7imQK7NoVJhnEkESJA5jTlWNPjK/BRx5MX+zqWrmMBC20WxmZXzRKEKiKZMDxsx6+GrP6RuBpir7uLkXFtgW0EEFUDO7Md0XxZc201ZwvCLQDHu8v4/AXJbKvhMDYgzC6getT2OGDVoBbxxvIDSWGbUjM8zGx011NX99LROWO3dix2E7M2LtrvS7hw4AkrGUZHJUb66AzMRTzhrgtwhM7yfXf21+9U7Vtc3hAU5jmzABgAMqlY5beubeosVgFFwESsmRl0aFKnT/SJ16z8xytzdspFUqLGExdrJet3iire7weJgohgoj3n7VRwvB8NbE2lAzT9JaDl1Ok7iDQfiPBXe7nibLG08DTVQqZgfpIjNppAuA65dDPDsLZUvdRQpKZzqcrB1BlZ+ocp6s20081cUrOi+MmzZnIjLtObaAZM7xvImqtviHdENkzB4QanQW0DEsT1zQSamxOLKjKBBAIUAEqANyx1kDXrqQKmuMoJIINrMSXWSVGVsyqV1PLxA9RyAqSj+lJTX4VLvadLYLMgC+TD+QkmSI9am4P2kF621xUOjBYMyZXNJBA8vkVNg7Nu6EuIAuZM6Qq7EDf94wxGvWDV79Xk75IGhUmSJIGbQnlufPkKZ8UhbVnOuLcRug2kVyqlNQuhOp5jX8C/FG+B2hbswgibVhzqT4mDEnXqWOm2tZWVol9QPZftnKrOCc3d/VJnRQRJ563HP8AuolivDhlKyCe6JM6ksVBJO8kVlZUJgRpZuGEWfCGUAeQUEfdR8VU7X32t22ZDBDyNjrkJ2O+1ZWUIaOlstuY7pgSGbOWMnUi3nGm31a0r8Wbu1Bt+E5X1XT6ES4vsG1jnAB0AFZWVVE0M+EtAkyJlAxnXUlwTHsPioOL4ZZtkCJ7xjGgLKnhJGxjKu/SsrKVbKE2BsKsRIlcOTBOpIUEkTqT1NWg2lwaQpAUQNBEQOgivKyllsBQwl4hQQdfCJ3P0XG3PmJnnRDKAyEclcD0Cqw+/OvKygctkWCHeXbgcBhBEHaMx/oKqE/tCf8Axm4UjQDwk6AaVlZRCy7hxmLBgCMk7DdyS3zQjB4hjfsITKutwsOpVgBPsxr2soBWjzhwIlszFoVZLMfCWAO58hrvpUmMUG7bHKU/Nuf8qysoS2GIaxjZbbFdCFaD6TWrMRfEfiuQfMAvpWVlBCS2Ab91hirSyYdbRYbyf2mp/wCI+KL4gSlsHWTZQz+6+RWE+YJHvWVlM9o7wU+PMQ9uCR405n8PfkD0kDTyrOJICotmcoKiJOynTXc/SPWKysp/w6JLwAZu7n8Vt2bUiWBABMcwNK97PKG7xW1UAgDl4mBMjmT1OtZWUHthYWwWssdWka+oBrLVlXbxqG0O4nmaysqMjn5P/9k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9" name="AutoShape 14" descr="data:image/jpeg;base64,/9j/4AAQSkZJRgABAQAAAQABAAD/2wCEAAkGBxMTEhUTExQWFhQXGBUaFxgXGBcYGBwXGB0aGBsdGBcaHCggGBwlHRcaITEhJSkrLi4uGB8zODMsNygtLisBCgoKDg0OGxAQGiwkICQsLCwsLCwsLCwsLCwsLCwsLCwsLCwsLCwsLCwsLCwsLCwsLCwsLCwsLCwsLCwsLCw3LP/AABEIANMA7gMBIgACEQEDEQH/xAAcAAACAgMBAQAAAAAAAAAAAAAFBgMEAAIHAQj/xAA/EAACAQIEAwcCAgkEAQQDAAABAhEAAwQSITEFQVEGEyJhcYGRMqFCsQcUI1JywdHh8GKCkvFTFSRDczNjov/EABkBAAMBAQEAAAAAAAAAAAAAAAECAwQABf/EACYRAAICAgIBBQACAwAAAAAAAAABAhEDMRIhQQQTIjJRQmEUI4H/2gAMAwEAAhEDEQA/AD4QVuFqDD3KsO1eAeqiRXgVVZprzE3OVQpcohbN2Q71t3cmtWuTVm3XAI0WvU1qXNUaVzYUTWhVwJpVfDtpV26dKQYp3HiqVx/FW95taq3jRR1lzDXaKW7lBMNRK21LMZMmvXNagBrLra1oDSpBZIhrfNUa1mbSiA3Y6VFmry9dCgk7DXqfQDnShje1WWc4ZBmC+CGOm/iOnwKtjxSnoSUkhyStMRtQjg83vFavuy5oJbSTvEUxY/BLagPfQEmFzGJbpPzTey7Oc0gFdFYle4hSGKnQjQjzGlahooUITivAK0RqlmgE1FTFqiqQVzCiSa0LVk1FNCglOYNSgmo7Q8VWri05Mhu61BECrqp1qE2iaATXDLNW81Q2rcCpCKRnEitrUhUaRVS4CDVd+MWV0NwEjprHrG1Hi3o6wvZGtW3OlA8Dxe02gcf7pX86LK9K4tbCmQ3MNzofeWD70YuXhFCry5jRRzZthqs95pVewhArG2oNDIm7ya8ZtKpF4qUGa6jrLNq5rWnErjradrYlwJAiZ1EgDrln+hrS2NanLVyXdgYDHGng25XMRBkQfeapvwKxeyXGYLqCVJmY3iNQDBHnIo9icErmWWTEAj6hO8H+VDr3CIByMNYjMoMRtBH+aCtsM0RGh14DgZ7sW0W2iFpCgDWOY60i9v8AguIu46zYAJ70nIw10LQWKjQBQ2Y+U9aI9nO0D2vDBEkkzudyYkan+hronCMULq5iQW5GADB/wVpjSdGefJd+BS7TWMmIy8siQTuQBGvuKEvTH27TK1u4dFysCeQiG39M3xSldxv0kJcKsAVbL4WnTwknWsmSD5Oi2KVwRKrV7+uJmyz4tdBqdOoG3vFEOF8NDAtcW5puqj1Ek7xoaTe0/CLss1kEo58BtyQdZbMRrmk851zeVGGG9jOQ04fvH2s3Bz1AGnXU1NBiSpHLUR/3W/YfhWKS2P1i8SgChbYbMQSef20q5247Srg0FsWVfQfVtrI9icre8VzwW6QvuAx25VGTXmHvB0V1mGAYTvB2BraKz1XRYhD86lL1UA2rVLhzRyo0JRf73/PitrN0E+1U7p8JqthsTrXNBQYfaorFwMCwZYUamRH9/wC1R32DLlJIkESN/ECNPmgd/A3rQWRnQZQWWZBJJJK7gAkeQgbRRxxjLYJATtPxS93ub8JAyrBKgAiIncmJJ/1e1HeF2rzpNywLQ0IOnincgcht9qixGPsNYAuWy7qxKE6ESumoMmCPamrsSbd9FZ3BZMpZdjpyM+fTpWxpcaQifF2V+I4fDYS0Hu6sVnKB11ifUgH1r3huJt3cOt+xmCFmRlP4XEHTyIYH3HnW/wClnhueyr2SoBZQ2oUEQ25O8yNtdKoYHitnDYJcLbtXWI8T3CoQG4SCSJM8gBpsBU5404nKcnRetuZqxZtVQweLVt1Yeo067jb+xoiH5cqxyTRRkmWKrv0r3vJ9K0D0gSF7VbTAre6aqzJpgFhTOlWMlQ2Vivbt2uAS70K45xcWYEAk9a94lxPuULxJ5Dzrn3F+Im4SzHxE69PQDlWr0+Hk+TEnKghxXtHcv6MdBMBQFj4/M1VwnHb1uMrsp9TpQNHP+fety55869CiNh/i/aDF4mxke6zW0aYMSWjUzEmJgD1pu/RlYRrJttd/bA3GtqdkJHnuRlJ6D13RuDOCpSdd/PoY67D702djcOyMMpXN4m15CJMGNNp+aSbSQ0Yt6CfZzg/FBiriC46rr3jM0oQVSMukliQdRrEbRR7j3F7WGxi2VTKWCu7iIJaZ8J0GijUazTngXOUSBJ6dP8NKParhFp8U2Jut4Eti2UGjZvGS5b+FhAjlvQaXGycZXOmX+AY+3cbUDQggyTr5/G9Uu2vYv9dxFh8wW2ARcOpJGhAUddxPKfOkrgV+5bvArJtk+L+EyJ9OvpXX+GQ1oAGQOfXoaVWnQcnXyQj8Ssql64iCFVgqjoAqiB6VTarfFH/b3f8A7H/M1TmvPn9ma4fVEWJSBQu3dAb3ojj70zS7fuwRrVVECYba4CIqrhrBzT8VDhr8zRjBLtQqgs1ykaelF0gqP851Qe2STVm5chQPSpoBl3h9t/qRSPTX5FLN57Fq9cC51yEqQPxNoTB3A8/SmNbxmKoXuEYbErcus+VlEApGYHkW/fkgATyO40q+G2+9Al0hK7R372IuWw1wsuuUH6bYJ1AAG8e5iOlO3Zngikqr3HvBVZ2PKFYooGuk5Z3/AAnrFLuI7LYqM9trbgeL6sjfB5+58qnwPbO/hbJs90qkhlzRyg9NNJJHrWuk1RLtBbgnaZ7vEkwiohsszKdNQuUsCDyyqB6yaYuL4EWGgHQloHTp/OuVcK4rds4lsRbYi5czAtA2YhjA5SVHxFOXD+0d3FIyXYLo6tnAglSrrqPIhdutRz4/jaR0ZO9l9GmpDZNbYW3EVPduAVgLEfczWdyBWpv9KguYg1xx7cu8qjUVom81MRpXHAbtBhmuZLabsfICOvnHSl7jvZ5rNxbZYEtbV5gj6tIIOx9etOVm/lv2gTGZtT7HnyE/nWv6RsIVxFq6JIuKUMzuogDrrH/c1uwyqKRKSViB/wCguwlTJ/sWP+eR6ULuW4MH0NNtzHiySTBAD5QDzAgHT2j1pUxGILsWMSem1aISk9gmktFrhCFrtsKJJYaDfeCK7FwzhiJYJa2M6vaEjQ5S65gdf3T96S/0a8CV7gvOYFsyFOxmd66ziMhMlwA0dDqAQNeZkrt0FGSsndF3hVrSdhGgpWx/E17+6GliohRGmdi3h/4BZ/iph4JfzsWLCPwgHZf5nmfXyrmXF+JPZxGIW5ut+45nmCxKEdPAUj09qFUgR7kyzjMfYe4LFtSqftC+XQtLBiBOwJEeUnrT/wBkcXntGdDPt0EdAIrmOPVTftlN4yRzOhAPvOb3p07F4wZm+kTliNOs/ekc6djyhcWC+0fhxN4f65/5KrfzoUMSBV/t3eAxR87afMuP5UqXMVWZwt2Vg/ig7jBpNLWOOulGuJ4qBFAiCxoxQ5f4brTBY/KgeCSNelF0uAUkwoJoNKgvNrFaJiQdK1Jk0lHUQ8UvslslfqaQp6Tufb+le8VsvYw6qQCpYZmUalQJGvmcu/QVTxWLPfKMmYxCgjTxEdRttPlmqftXxko9y2plUhDOoZyZZvI+EaeY6a6caqNE3srDESVhwCSddwBoJ+JPvQXtDi0MqIkR6gKP5/yAqJbsWywPi/nqv5Glq5cIJ8/8/mfmrYoLYJy8FqxJ1HWmLsndH6x/FbcR5rDn/wDlWpWe6QqgcxJozwC/F+ydjmHwwKMPhz81TIri0TWzoQuRVO/fk1E2Iga/4a9S0SATXk0aK6JlYmo8tTRpUiRzrgEVpY33isxNwBfStbra1qVnfbzoLYwr8Txzd6u6gctvcxT/AIuMbglIjOq+HTTMuu8aSVUGORNIHaeyrMcgjIMpGssRJLRqBE68wAPZr/RZeJsy58OYxPkI26Rr51tkqimiVnNeM35dgIyy0RpIOoPlpVXB2MxAOxP2qNiHeRsTPtO3xRzsxh899BEiVnpyB+ROn51rXSJWdK7MWFt4eScs5TqI2mBpynp7xVriD2iO7VoyRm5HWZ9IEmevSl7B8Za5iX/8QYhFOsKmmx11IYTy1HOrrYUNdaRs0eesfUd97gk84qUtjJBbsxi3tuEbVhAIGwnSR5eEfI2qn+kXhGfGWXOiXEysQP8AxEsflXHwaldxbuW0UDR13O5bJmM/xvA8po32uWbVtjujrJ6Bgya+5HwKXl4A/smJd60qvnyx4bmeByymCPMSDpzU0e7JpqX0gk/mY20/wUHxdzvMti2NXhrpH4VmSJ5Mw2HQE9KcuEYIBRAgCSNP3tf5ms+SVIs6Er9JC5b6Hqmvsx/mT80n23mnT9K11TdsAbi3cn3ZY/I0i2mirQ0icX0EMXdJmee1SWU2rcWpbTlROxhh+7rPpUm6LpEeGtRr/hqdgalxNvuxGx0+9Umvkb1MaibDb1cZtqH2n1mrFy7pXM4s8FtJcxiK2qwTEkDT08/zoX2/4S64gNuHa4Y2BIIfUHSTnI/2ihtnixTEqQdvT7E7c9a6B2iw4v2GZRLG2G21z25cRPVe8XTrWmPxqyD3Zyi9dhY8xUPE8pUtoDtppr1itMbdPg6kyT9/50MvsedaEqROWzZLkgeQP50Y4CZxFkf/ALEB/wCQoNhh/MUV4G2W/aYzAuW59MwB/OjP6sCOipgs5DHZd6sXwN6sDRPeq+JOleQ34NTfVA+/d1ra3emobuprcJpXAN1MmtcRcA/prr8a1taTSqWOxNsaTr5AnqOX5+VGKs4B8XUyzc3gaacyWgchBE+RXrVnhPGu44e+Vod3ZU2HhjVuv4t6ziOHe7lCJI8UzEkkMsDpuPiedJ+Nwty22W4rKdSJnUTBynYjSJFb4JSVMlK4keHjWPanPsBge8vgiZUMfdRpH/In2pGBp4/RljMl4GOYX1zCN/irS6ROifs3hjZxd22w1RlEeQ1BJ6EajqSOlO+DteNwRDSo9CotsfWZWPWo8bgUTFm5Gj20JEc7RKyTz0a196EcT40LDXXedWPdp+JnECB7jfYaehhJ2+h46CnE8EL1/wDV118FpmZTqAXdgPUqq/npoaae1uBNzB3VWQ5CEHoVYMD7RJqh2F4Yy2zeuj9rdYu+mx+kD2VVUeQ9aN8XuwoG4LKCPKfypZPiSk7kkLvZvs+tm2F56lnO5bUyT7j4FMBuALC8p19Af6UH4rxAm41oGEEA5dyDKnX328qK8MtkJJ1P841+TWWSbZWd1bOZfpKSL6de73/3sRSYacf0lsTjCOltPzc/MEfalCK2wpRSOXYzYZACKL4BiWHQAz7UNwqDnvRe0hFuBBLH7VlkzSipiDnfVpJqtdw5mTqBvWX4UjrIPxVm/bPLb+tJdBMw9jOpjcVrew0kLpA396KcItATry51lzLJj6qVz7CIfajDpbfwTIgmZGpg6DlAjTfWnnsTea5ZTvJgbSfTQdRAOnQGg2KwSl7rOTrbuM2xIlgJWdPpA1O8RUnAeM5cHiXgRaQ27UyDsVG+5krJ/wBR2rW3yiqIPqznuNuywj296gtqGHiOwnTpP96k4qgW4VBkCPPcA/lVjAWllweaQR6EE/y+K2Gce+w/C8Ndt5rRDRAuB1AKE5iZnQjwnXoat3OE8Pvhr1i4EayC90BTkKiYOXzOxXcjagPYHFvYuOBAstl70tMQDDSdh4SemselXcXxC1bbEYTBqpF892152LnJvFvaFBZzrJJJM1Bx7bsfukg5+sAhTyOunn/3ULma9t2AqInJVVZ5mABJ8zvWt09N683yaGVjFaNilDKpMFpjfYczFbd3JrfE8MW4oBJVhMFYkTBO8g7CnTjfYtMBdqca4QrZf9nAzMoiZJGUHkIiY8xWvZXD4lrUlx3MEiSM0SAYJ2EnryqW5wvEI3hUXF11GukzqsiT7cqv9m+Kfq93/wBxbPdmZkEQQQ0iRH1D/IFbE4caiIk7sIY7jFjh5RLqG4SA5jeWLZt/3VA35kVe7ddnlvWQUA1Q3LROhDZZ18m0B9Z5Cq/G+zQ4hjkvygw0DNGrsqgErHKdRrtqdZroXFMIGVRA2ygcoOkflXSUUrjsm8j5dny1TL2PYrcVt5cQPT+/zS7ctZfCdxp8aU3dj/C9qACeh2kNrPkKvN/EMO2O/bbiLYdLNwQxJdRO0wpM9RoDFJXZVWxOND3SXKyddddToBpyMedNP6TFX9WsxqRebfcgpcB19UA9KDfo4txcuXDMCJjooBJ9swM+cc6zxf8ArsbydjF3IqrpJifj+1U+ONAVtNJ9JHi38spPx1qxnVssdKpcfTMinYqUI321DaeYLD3qbqiUV8kBrbBrp6l9Z5xpp8D4ppwOtsQZG8+mv8qSralUvu5ELLKFnRUUkyfxSxLaRypp4e5XD7zBMHyB/pSyVFcitHOe3rBsbcA/CttT65Q0/DKPalO8mtMnaok42+T1T7W0j7RQW9a6VaL0FLoNpabNqOn3o1iQZULsFEj+lUynjJ5A/NF1UZpOsAR8VinKzUkDTYA8RGg3qW7iQFzNopAge29VeLcQYNCiRt86VpjbQdF10y6D4orsNE/DLk5mDToQKH3sUyOelW+FJkU8pJA+K3xq+JlIGwI/Ku0zqI+LXEFwE7Mp2MExAy66KCN23iR+IylX7rW1dfCFYLoD/qBDKNBrHTYj2JdrOIhbwQDVVLaidyNxz0WjnY2zh8atzNme4GU3O9AOjFoIPop2iI5aVsxpximZptXRzSJbX1P+etXMIfGo58/4RvRXtbZwaOrYUXEDZsyspAyiMroT+Fp25eUxU3Yrg/fMWYSmk7DwA6mT7fatVqrZAE3i2ysYJ2n/ADpRTsyB+sWx5v7+B4+8Vf4/2cQOWsPKmCAdgxk5Q3sRB2iDS4jtavA7OjTHmp2+3xSSqUXQ2mrOpXF0Woe612q7YYXEV0+llUj0j86mW0BXk66NfG+ym2DgSNq1QaGdxr7bVfZfCR5VUbdehj3G1A6jQXIBNR40lk8yDp58p961voWOUaRpHmNKjxmICLn6cwJgjnHON4p4K2gPpGdjsNdFuyxn9pByCR4QfqIn6iseoGs10TH4sKI1JBAgdfP219qWeCXY/aNq8+I9CY8K9VErH/dXeJ31ksTvOokQZgEHr4T8TWnLKukZ+PKSs4V2msG3iryHQh20jbWaJ8KuG0tq5EALuRyZS0/BzfFW/wBKHD8mJW4NrqCT1dCVaOvhyVSt3GbDlzyGg6ZRAHpliOgrTdwQsdsMdruIFxatyWIGYnkSxyaDkZzg/wB614Hh8RasuVENdUIinQ+N7aszfugBZ/zWngyDFzU5cuQdAv0+/P1PnT7asILhEiUZyhmfDowB8pVGI8vWltL4jU6sPcFIZlU7hQ3nqQdPLUR5V72sxfd2teq6+ZJI9dR9xVXgt0d+qkQSGyk7k2yhIPswj09Kq9tcRl7osB3dy7cVtdgB4T6wM3sKk12L/NGnCypzq2udSk8ogrH235iKN4aEwlrfVEb1lRPvp965pg+LFb3cowYs6BWBkBSdfU7sfSK6fiADZtgCFywDMZYAy/yE1PKqVDy7aOZcRGbE3idzcufZio+w/wAivbmHnYV7xghcRd/+y4fl2NZZxAIpnfgdBv8AV4WDtrRDQBRzqmQZFv0NbY1CWEeVYWaSrxCyinvGICgzJIX5J0pZvdokuM1u0+QKfC2WS8kaL01OkiSByrfj2GvK1x3m5bZmOaZhWJIUj8IAESNPmh3ZoWVv5pAOur/hYnSAekz7Ca34sUeNt2QnOV0E0HdqtzE3Xtq05cxck5WAMAc9T7A0zjAMkyc4ygzvpoZmeQI35e0rfavhvf37JNwfq6gB2zTAmXheRP0iB0nnXThkfDq4A+mIB202nmB/IUMsVSAsjT70ce7Q24xVwsQSFVY56ANt/u+/lVnsFfuWsRFnwqcobw5p1mD0BGlR9qOD3f1q5cQhlJkGRMwNNfT3moP/AEu6GBRxaMkTMmfKNuY/6rQpr20rEcG5XQX/AElWsHba2mHUC42Z36KrBVQCdQDBaNufMVYtYNsPgC66hwMzD8KLoB7sVEdR50AXs7mYF3c3GzFs0TOw1Mz/AH9Kbry5sEMFuwVCrZl3V1fKw33UifOllli6VnLDNeCfsnhw+GaR+EMNiYLKdDvowYew60jdvb9tsaWtZSAlpSV2LAeI+oBCn+GmnjNxsNw0oGK3GNtc22ZSSCPKAI8gBzrnOQswgE+3Pemxb5CTvR1TsdeDYS2Oal1PsZH2Io2rDbnSv2HuRh2HMXHkeoSmS0Z9f7V5+VVNmyH1NiDrrUTWtBHp6A/9VanbTevDo2nT71NnUDMYhXXqJn10j7Uq9osaf/xL0Zjzk5TA9I1p5uspt+LeTp96533TXsSzGYzkEny8/ICPUitPpUm234JZb0hw4JcPc21zSSozaaHwlY/ilVaf9QHSjlwsVm2CpY3ADOYZVOUGI56GPI9TNLgnCytpAw+ljI10Zcqg+wUR/CKMOZ73XVVjTkwDjbmAfz8q6TUmI3Rzj9KaEiwSIIN5SOQJ7s6e+nvUHYLhBxKNbO2VsvqeZ+AB9tjRL9J1omxYIJM3ioB2+jSOcNAOu0daN/oyw5tWi2/hBgfw5l35ka/7uVXi6xxQl9tnPMM2VHXSQ4n2P5c/inPCXgyJcG7BQR/qy9dgJgADbWhHa7g/d3gUBXMDmHOQT/SfSq9niosWXUqGdcpCmYM6e0bxpTSVvodOl2OPZ7iAfHC3OltGPu2WfuF9jXv6ScEf1FiB/wDhuW2HmrTanz0KmlP9GhIvm6ZZshHnuuvzA9zT72pDPgrwuCB4o9JEAx55QfQ660kvjNIk1bs5V2Utj9ZDnUAMfLYkz8HTmSK7JdBFoAnXY+pg6e+nvXJuBWil9Dznn+em/Wur8YxC27BcmFVWbz8I0A89vcVP1EraoqlXRyrtDfm/e5xccf8AE5f5UPsYyK8xF2SSeep9Tv8Aeaotb6VpjHoVs6m5WQdddj6Sa2vv9EzLAH5qqjB/FsoJ+3/dSORFsnfLp/KvKo2ErNA15EE/H9aibA2XUl7VstsDlGk67+351vcbLoRpH2/yK1wPiuEEjRDH8Rj+lFNrQH2BuP8AD7eHFq7bHgJyuh+nUGG/55ZXarnA+N5bZthiU8QX94A7R/TlprUnaFluYVhyVJ/3RI/zzpN4FjAgIJ56H3J36xWuHzx97RJ0pD0uBzoWEExpIgjp9qrXeGiSRBGsagAc9R6kipOFYxnbQypAER8gdP771riDkuZIAA0HT0P3FQ0y6bJsPg8x1hhE6bqwg6ak6yem1Xhw4N+2VdSpnfMY2ifKtsJjBAEflv06UZt4hSASdtvf+4+1I5forclo5d2q4xctFsMBKd2HYkA6Odh7fiPOYirvY/ur1vvEtm13Ls13XMuQIzSoOp0AXXm88qvds+EqT3wmdLbS0ygkjTymJ/1DpQzsNZuW7umbJPjUAEFYg8+eYg6fnpvxuHt9GaXPlYzcM41hcQt5YuW7lpHZmIElLZ1MjcggiD6zVbheNF1BdScpnQ6GQY/oacrfC8OmFuqiBO8tvngamVI67amB50l4XDfq1tLIAKgNDDUNJJJ9d9OWlTzQTSoOGbdl3D3z3g6Sfirtm9mEjr+VDeGqWcHkJjrWFTq0kaEadZ1PxWWUe6NCJ+J4xbQyKoa4/wBC+mpJ6LHPnEDWo+C8JS1bLXCIyy7GIgnMfTf7edeYFbNq0cViWhnyiTObQSEUDoOXlPOhmOx12+wJ8FokBbY5fiLP1MA6HzPIVWMGlSJOSYw4TjPeszopFlQUUkSXf6ixHRRsOrRzrRmyg6gAM58R3OZW35mbbGfM+VS4C2EtpbUZStsEyfpZvGQTzIOv+3rW+GwuZVQaqvI7nQrE8oKxNd0hEK3bbBPdCJJFu1+sXrrnZA0MABzJllUDz21pi/RsJww5Tqfcf3HwaU+3eNuLbt4Y5ZusXZk2NsNKAf7p1/0DrTp2Gt5MMkaTMyNwoMADyPPybyqyb4xsSS6ZV44vf3RpoAZM9DBj4rmvF8Yt7E3mUAL4ckbZFEDTzUTTl2t4qmHVgDL3NCB+FOZ9dDHqfKkHAYdxczZZBIE/hj/qdKrB7ZzXhDh2Bs92zAyGKtBG41G/nJX5p77VqBZyydSka8y07c/L08qTOx6/to1kQJ6mc3i8yoI9/em/ti4yWwdZI/Lf7/ao5Zd2CvkkI2Aw0YtFHTNp+6OnyDTL24u/+1CfvsonyHjPt4APiqfC7cYuY1FpdeYltQPaSfQVna68T3S9A3zoJ/P5qN3NFpIRmwflWtvBnpRF7xmKJYXCyJ/OtfNpC8QpbBFonYK2vn/mlQJiM2UQYG1T96cmTkXE/AM1iNG2rEkg+Y1A/l7V55pZJibkmTEH8hWuFIBJH7pmd4Gs+mlVcRckQNgdPfX4rMDLuQTyMnlA5e5pqAELuHUpaU7POaImTof6Vx+2WlgASBvHKOflXW+L3hY8RJ8NskjTkRzOwJ0rm/Z3xvcQ5iGAL5TAIzBcp6hndQB+da/S9RbM+baQd7L8XFogXGygxMyPqAYHrEEVrx3tMGu5rYJXw76bAT+VLmIdixL/AFAKDO/hVV/JftQ43ZHmCfg/4assEW+Qjyyqhju9q70QsKPKtbPazEzOc86XbJkxU9uJPnt7b0/sw/Bfcl+jSvF8Rft+IkqGWRpGh59BrTHwnu7T2islWVixO/i/OCD8HpShwbF5LLD94Mp96IYG/wCJVzZiAIGwyjSJ9SalKNKkiibezsPBsTbNohAMqwCYjxHehuL4bKspEZiYbzBOU+0wR79ai7HMf1dNIEf8oOje+tMV6yI3/wA86zSl2J9ZCZwoDXXMc8DoD0rXiNwIt0RqEuzEAaq0e9ELllUueAaFpbWdRO87UK4pazq6x4nKrlJgHM6jU+gNQSbka3L4iz2sxxLWVmAEZgOmZomNx9NGeEWv2SGAZIEc5b6pMbwh038QHKk7tAhXFFd8q2rc9WW3bJgbkeMfNOXZ3CXBam6oAQZsvOZQyY/0nbf4NbMnUEZ4O2Mwyl3ckZcoM+uoPwp+aiQHIVZZkFWhsoKwAZPLUv56Gq9l/Dl01ZgfPL4vghI/7q7ZJyNlRnKx4ZAkgyTJ25H3rN4HarYm9ouDqxF9Gm2lu0iL+6SyqRI0gKwbzLRypz4TZW1hhMgKoJOuka6DzGY+/nS/2ksMBcaVUHuFCBT/AOYMrBpADftNdPwtV7tTi8nDmCwM+VPZmlwB0y5/YVRNypCS1QgjCXMfimInxEsSdlUdTyER809cc4UpwotWB4cOrXJjV3trt5AyZPU0vYC4LICnwq2pPUjmTzmdqe+CYhWDARJmJ11OhBHPb4Ndlm01+BqlaFXs1riBqIY2iD1IzFmjyAJnrFM/afe0pPJj5SABr7HT36UB7OYLu8XcU/8Axl0X0DNl05eAb+dMPaQ/stphtPgjT5oTfgH80wFwm1OJfX8Kr8gN7bivePZWuAnpp6VP2cVUt4rFHZe+aTtltgD7d3FDOMCMms+Hfrtr9vvUuL5pl4u2/wCiJcMmp0qbvQugGlAb2Oymov8A1wA6mtHtyYHJDFeYlFy82I/lUVm4A+pEKIg+W5PTatrCMhDGcqxmRdXOwJI/+MQZAJnTqaKrw8qZgG2TuQJEsvizRmYQZkms7VDcgNfuBthuSBGxIrXDoMpCiMxIkc4mT5bGKcbdi2ZYKu/Qco/vQ5+FAXQyj9mSZQcjqWYeR106mgpIFiT26xmW0iDdgAZOuVDOp5y0H2ah3CcMbeERmgC9etGYnwWybig9c5t+kEVUtM2Ixgzrm8T+AjbViFKmJA0BFHePEkIMhFpVlASVk5QQchJIK5iMp5NvpW5LjFRM7dtsUuO4tWYlQANl81E6mdSTufWhNto96JYnDKygi6pIUnLBBkNsNPESCD8jlUeH4NeuDNbQsAHPLUKJIGu+h0rUmkiLtsq2RufKstXYPvWinQ1qaYFnRuGcAS/w64VP7UFWUiNQ0lVInSQRr6UAwRhwrSrjTUc+Y8juPamT9GOM8BtkyMyuQTpCeGPl0HxVztlw9Es2roQd69wDNtJIa40xpMg6/wCDJzqXFl1+h7sXiguEF0nRLeYjp19tPajXD+Jd8GI+gCPXfX000pX4iWw3DXKk65Bpp4Tqx8hAOntVjhHECMC1xNGCs2n8P3iB7RWWSvv+xmrs5v2z4oXxV4IzZM5EEmJXQ6AxuDrVDAdocTZIKXWgRCt410iNG2iKG4l5Y+tRV6MYR46INuxz7M4hr2M7+4Mz5QYUAAtlCiP3ZVInfSeVdCs4YQcrAjIsnoX8MkctVPpPlryns1xLuMQjGIbKpnYSRDH05+RauiYbGDwFZCsRaIM/vMAGPlLSf3lg7g1kzp3/AEWhVBs2JbQiTqJEFcwyjMPQn3apUZSh7zvAGJ1AYMF35fSIbfllHSpLbjR4mQCBvH1NDRvBj49Kiv4nujPeEZQzmBMouWQ06A/XMdZ5VnjR0m2hX7TXWuWGj6bV4N4tCRazCDH7xKKAf3vKpO2SP/6fh5GvfqG31i26z5jQ/FKXCQ125g7RLhLhUuJOVmzAsSJ2gEDzimf9MeK7s4awhMZbrsJ/eIVfPbvK1Qx01/0SctCgMa1+9atSe6QqAPM/Ufzj0rqvDcJlgRH0jbYiB9jXJ+yaDvQTvBj15ff/ADWuycMTSemo6eLUz6Goeq2kVg/iDOEsGvYu+dQrt8WVRDHXVTU/EnZwGWGX6o/eLQNOu0+9ZwcJbwmKN0+DPiGubgBSxLSRrorAe2lCsFi/2V2xZuI3dgi1cmQVdfAT6ZgD6UmSL6kjsbVtfgRwNqeHY4RyxQjbkZg+oNKWMuPctW8gLFUAOUEwRE7eo+D0NGuF8Rvj/wBuyMM+ZSGtg2yT3rXGB/cJZYJ1g7Vc4FbGUXO77tzmJUgZkDNmymCQBrpryFUk1FJgg2m1+nPrfB8RfLd2JIXMZIURy1OknlVa32dxByk22IZZWBJiYMjlrXTBhUL95zJA8EECW1XopidepOtT2bTOAWBY+KDopUeHwwddTJ+Kb/JfhB4Js8wT2chKDwtBz6eOBOZj+8IBM+XPSvMSWa2GtyNJUcisayTpsxjzPlQ7hlq4MpzaZLahSNM4gMxjTOWgRtAGla8V4i5tjuXVjmRTl8RlgMgCgTJnTTQjYgGs6hbHsuNxMoWDDKiZcuUEzoNxy3iBtEnQ6GbVwNMEEwCPQ6e/OknhjtfGR3uO4cwVZbRjKoOeF+nxQBGYm5sImj/B8GEdmlom4BOghioGUeRVgNj4iTvRnFIFhPEYNGdLhVS6GVaPEDBG++zHTzpS7T4F7mdVgshUqtsQ3iRkCsDufEus66aaU24zELaGcsQCco5jMYAnpqI8/Wh+Just584WCUC6jMIVidBymdZn4rouS7A6OVjgjlWZYY2zF1YOdNpfJuyamSNiDTh2X4fatXFOgbJ4gHOZrT5kzFWAKjMRodQFGm9HMXbQsbl1gTbJBEBmSM0eNVBBynNE/iG8g1BiURb5t20LW7qOkgyCRlJbzMMdCZOXXTfRLI5ISkJfFv0fOrkYe5bdPwqzBXAkLrybUgSOtAb/AGfxVrxGy4VdS0ZkAG8sNBHOdq6cvCraZAuX9lmhtzGuhYQwgnQz+LWQK8u4y7bU23hkbL+0/wBJIVldSmVSZ3AAIMmOZj6iWgPGgP2GxmRe6A1WczAzbk3LQUr5mCZ20Jjo0Y/DB0NkqYGJKoYmEXxmfuvvQGzwsgZxbNu74yVEFcriMpcSB9PMCJMaxRO9i7V5kbNcW2ysVYSBqsiWOrOVDHTYFelLJpuzla6KfbbHL3GQubYJAkEsQshCAoPj8Jfy0Gu1DOzeMH6ldElgoI0hSdSQVB55SYH+gVS7bcNd2Jt25QG2bcfWLToICoOWZHn0rXs5hUXDsL6Xg3iINtWLZHGUqwPOZBEEgMDpoafiuG/IVLsUsVh3LlHGUiYzDJzJiInUzv0ia84bw97hZVRmIUmFBJ03239KZrfZ3F4gg4i4qGLdsZzmaXJyhcvInNBJ3BG9YOweJ0Nq5bdSzLmzFIKyDPSCpB6Ee9XeWK8kuLsBDg9643d27TswUEqFMhSJk9AQRv1pv4dZxiqRew936TLZSQ0rqGjnpIO/hWjPZ3CvhrBsZFRmZe8uZzLakhFgcyI0jQ8iaLX+I44g90LSJKmCJuQc2YAt4WYQD5+VRyZU+ikYyWkV+y/Eg0ITJLkMpBBUsAQCDylAJ8/Sou3WNFuz3eUt3xRCOYRGIcxykMqk88/lRTC2VtFRbWWdpuEyWJMEsx9VGuwA5aV7imQK7NoVJhnEkESJA5jTlWNPjK/BRx5MX+zqWrmMBC20WxmZXzRKEKiKZMDxsx6+GrP6RuBpir7uLkXFtgW0EEFUDO7Md0XxZc201ZwvCLQDHu8v4/AXJbKvhMDYgzC6getT2OGDVoBbxxvIDSWGbUjM8zGx011NX99LROWO3dix2E7M2LtrvS7hw4AkrGUZHJUb66AzMRTzhrgtwhM7yfXf21+9U7Vtc3hAU5jmzABgAMqlY5beubeosVgFFwESsmRl0aFKnT/SJ16z8xytzdspFUqLGExdrJet3iire7weJgohgoj3n7VRwvB8NbE2lAzT9JaDl1Ok7iDQfiPBXe7nibLG08DTVQqZgfpIjNppAuA65dDPDsLZUvdRQpKZzqcrB1BlZ+ocp6s20081cUrOi+MmzZnIjLtObaAZM7xvImqtviHdENkzB4QanQW0DEsT1zQSamxOLKjKBBAIUAEqANyx1kDXrqQKmuMoJIINrMSXWSVGVsyqV1PLxA9RyAqSj+lJTX4VLvadLYLMgC+TD+QkmSI9am4P2kF621xUOjBYMyZXNJBA8vkVNg7Nu6EuIAuZM6Qq7EDf94wxGvWDV79Xk75IGhUmSJIGbQnlufPkKZ8UhbVnOuLcRug2kVyqlNQuhOp5jX8C/FG+B2hbswgibVhzqT4mDEnXqWOm2tZWVol9QPZftnKrOCc3d/VJnRQRJ563HP8AuolivDhlKyCe6JM6ksVBJO8kVlZUJgRpZuGEWfCGUAeQUEfdR8VU7X32t22ZDBDyNjrkJ2O+1ZWUIaOlstuY7pgSGbOWMnUi3nGm31a0r8Wbu1Bt+E5X1XT6ES4vsG1jnAB0AFZWVVE0M+EtAkyJlAxnXUlwTHsPioOL4ZZtkCJ7xjGgLKnhJGxjKu/SsrKVbKE2BsKsRIlcOTBOpIUEkTqT1NWg2lwaQpAUQNBEQOgivKyllsBQwl4hQQdfCJ3P0XG3PmJnnRDKAyEclcD0Cqw+/OvKygctkWCHeXbgcBhBEHaMx/oKqE/tCf8Axm4UjQDwk6AaVlZRCy7hxmLBgCMk7DdyS3zQjB4hjfsITKutwsOpVgBPsxr2soBWjzhwIlszFoVZLMfCWAO58hrvpUmMUG7bHKU/Nuf8qysoS2GIaxjZbbFdCFaD6TWrMRfEfiuQfMAvpWVlBCS2Ab91hirSyYdbRYbyf2mp/wCI+KL4gSlsHWTZQz+6+RWE+YJHvWVlM9o7wU+PMQ9uCR405n8PfkD0kDTyrOJICotmcoKiJOynTXc/SPWKysp/w6JLwAZu7n8Vt2bUiWBABMcwNK97PKG7xW1UAgDl4mBMjmT1OtZWUHthYWwWssdWka+oBrLVlXbxqG0O4nmaysqMjn5P/9k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10" name="AutoShape 16" descr="data:image/jpeg;base64,/9j/4AAQSkZJRgABAQAAAQABAAD/2wCEAAkGBhMSERQUERQVFBUWFxcVFhgYFhgdFxgYFxgaFx0YFxoXHCYfGhkkHBUYHy8gIycpLC0uGB4xNTAqNSYrLCkBCQoKDgwOGg8PGiwkHyUtLCwpLCwsLCwsLCwsLCwsLCwsKSwsLCksLCwpLCksLCwsLCkpKSwsKSwsLCwpLCwsLP/AABEIALcBEwMBIgACEQEDEQH/xAAbAAABBQEBAAAAAAAAAAAAAAAEAAEDBQYCB//EADsQAAIBAwMCBAQCCQQDAAMAAAECEQADIQQSMQVBIlFhcQYTgZEyoQcUI0JSscHR8BVicvGCkuEkM0P/xAAZAQADAQEBAAAAAAAAAAAAAAAAAgMBBAX/xAAnEQACAgICAQUAAgMBAAAAAAAAAQIRAyESMUEEEyJRYTKBUmJxFP/aAAwDAQACEQMRAD8AMt9VHnXa9Q9ayX61Bg9sVKuuPAr0VlVHE8Ts2mm6j61Yp1ARXn+n6mZqxXqhit5pm+20a5ddJ5qz0l2awtnqUkVpumaqRWtWhOmaEU9R2WqWKkyoqUUqVYAopUqcUANSp4pRQA1KnilFADUqeKeKAGilFPSoA5roU0U9ACpUqVACNNFPSoAaKUU9KgBopiK6pooAaKRp4p4oAFvW6HJgVYlaC1dkxWmormiaVMdMaVJbK+2vs8r1g8QI/eVW+pGR9wa40jHevv8A0NE/J8IJI8Xn2CCIHpmu7JVYIEkHvxx2FckYtlpPY2ksTVxZ0UihNMmRxBEj7x/StJobciu3GtHLklTALPTs8Voem6ciiLGlBqwsWQKtdEathNgYqao9wAk8f3x/Wpakyg1OBSAp6wBUqVKgBUqVKgBUqVKgBUqVPQA1KnpUANSp6VADUqelQAqaubt9VEswUepoez1WyxAW4hJ4G4flWWbTCqVPSrTBqVPNKgBqbdTOahuNQaEA1zcTFD29UJAPJ/pRDvigGqAiKVcvcE0q0ejxrV39oQeSyfQsd0fYrUVvWUPqn3XH9WMe48I+4H8qKXT7vlAnb+zMYknxOYH0HfzrjjNos4Wy3sXvweoH8zWk0F6CB71k9Lb/AGiYYJCQTB5yBjE54GavNJq1yRyJyfqe3HAq+OWic49mrsairHT3azGmvkxWi0AxXSzliyxKyCOJEfen09yVzyMH0IwfzrpaDvajaxVY3XMrkQpGCT5CINRk6LJWFpcknyGJ8z3/ALfepK4sWtqgAzHc8n1ruhGMVKlSrTBUqeKUUGjUqeKVADU9KlWAKlSpUAKlSFKgBUH1fWmzYu3VXeURnC+cCYo2uXWRBEjyrARj9TrNa+ospds2107WxdusR+EFPF4yZUqSIESTWC+KviC5c1bafSFAkgIVAlyACSXOd0yPpXtfXiGsEGRuWBAB8sQcdq8a1vw29p2ulXCklgdggd/3cD7V52GnJ32d823DRs/0a/EOp1Av2tSATYZUV4gmQcN5kAAz61taqvhrpq2dOgAAZwLlwxlnYAkt5ngfSrWvSXRwPs4dwCB3M/lXF6/tjuSYA/zyptaYUNMBSGPtwfyNRaZS5LkQDhAf4R39J/lFLexq1s6e9UT3MUS2noe9Ygx2PHv5U5hVXdQQ6f8AkPuP/lHrekUNqNJBU/71/PFTae+CzbfwrifNu8e1KmUa0I2vSlRYve1KmFPF/wBRDl7i52sfCcboMfTkGidNpCPlllLFQGGYGScYHeJ+tEaXV2wl3xKpguwJAJJIOAee/E0ZctM4MmBg4OdsLAPt/IVwK3o7HSWysW1/+TGSFNog9oHODgYM/ShemdRlbmYgKffxAf1q7Xpu50uJukZM91IOY8wMH0is4+jeBEGSN0QBtGAq9sc+5q8E1ojNp7NV0fXFiBNbTQ3YEtxWH6BpCoDcDbuz2Hea11mwTZuNwGQlSeZ2Y5/lXY5aONQdgXxB8U//AI7XEsXLltbjW3ztEiBnbJCyfris31xF0ekTUtaM34hGYwkzuJIyQYBH/IV6Z8PKjaUgqv4ibm5YUu0MTHkSZHvXnv6Q+lXLl3czJAJOS2A3mSIOAMV47+WR8n5PVi2ofFEfwf8AG+qt3LFjUWi9u++220ncgYArn95cjnMV6nXnH6P+loz77uRpyDaydqswImPOOPevRwK9GN1s4J/y0KlTilFMINSp4pRQA1KnilFADUqeKegDmlXVKgBUqVKgBU6JJFNUGuvFUO3k4+9SzT4QcimKHOSRD1DXpftuts4TBPHp9DQbCyVa1cYM7KSSOBPYe1UfU7i2V2zLuSSBwBmP6UBaYmNmfrnz/vXl35PT46o2vSdWGUrMtbOw+scH6ijLlpWEMJFYvpXWCuoEwA8K0mTIGDWyvN4TiZAEf8sf1r08c+cOR52WHCdEI6fbZRuQZERJIg1xo7xWUuGSgkH+JOx9x+E+vvUuqlQCpjbGOxXgz7RzQmpuF3AVfHbAfPDAk+Ge8wT9BTNipWiyXjNc3kBB7d58iKGudQBQMhksPCBG45jIPAB5PahLlu7dVouALBDNBgxMooJ49a1y+gUPs61LG6pFvB7tyFIPA82oHSadkUqsQCeSZ59qtdPoSqLtYL4RgKIkjk+dVd1rlu405EyJHM8kHj6VKU+O2WhHlpEF6yCzTzJnPrSqRdWGkhhBLR4o7ntSotfZTgYK7YDME2hmZw47xs3ORn1A+9ajS9NGwfvSAoJjM4msv0bUFbo3BTtGzk7SzEGQ3diAMAE81fdH1c6gK7x8oM+04C2wIB5hiSZ3HiKbE6tkcqsL65bKIfkiWErEd4hRn+Ldj/uqZ9GLRRGVEbeY3yY+UJ27VkiAQQZzuB71cPf+dq7ZAkiGZZHJZdtsGYLKg3EebNSuahWupfclkuh8QCbas4VAAvLnaVzwWE4WtcttmKOqoj6H0h7jO27bbaApMhyBDylsyAvinPmMVc2unMzFDduEqxDmEGIkKrAeElSpOOBXHR+qzfvIF23GuEYB220t21wTw107T4fTyFEXdSLdxSkBXjcJO79nycnJO8ie9JOfCPIaEecuJotBZVbSoY3FVBHfCgCe9Vd6/aQH5h3GYgZJM+Zx5UFqNVuul5IMc8Y8sVTXdQCT3Hn98mvN5cnyO5Q46LnpWjt2r77Sdtwi4gIAAaCp75MVfivP9ZqXXYAdpGQY8u8/Stn0jqa3ramRuiSJ47THlNd/p8vNNfRx58XH5B1KKoOqfFGw6lLdq5dfTorsBgHeJieRjM1ltX1FhozrbqMh8W2381wXMja6bs7Mmf8AjTTzqLpKxIYOStuj0ilFeT/Bf6U2+YlrVKxS7cVLbiTsLYAM5KlvqK9ZqydkaKXrvxJa06ibttWadpY4kYiF5M/aqDW/GF+ype89hFnavqe0QZI7z2opP0Z2X01lbxYPbZ2ZgcsGcsV5jgjNee/pD1pv3UtqFRbUhNsSOFg5yNoWuL3JznSdHaowjHqz1D4T+MLWutypVbgJDJOTH7yzkrFaCvGPhH4fNzW6S5p0ZVtMXvEHwgAYE/7iCI969nFdqbfZxyjTHpqeoL1yKZGEwNPVcddBoq1qQa0CeoLskHGBP/ypprq2BEeePvXL6neNlsGpo8+6vpWK2bhBKi2u4jsQSD/KhuiWX+YLgBCiS3bAx/8AI9auep3zbvGwRO/cLY7EHxH6jn1E1LrGtaW1uuHaqjA58Xm3r5e9eZy1R6VGZ1e+1fttxLCFnODkmMSRW8PUdzosEq37RW7eEfhP+6SD/wBVhtJ0/wCfc/WLjMqzKJiB6kk+I+woz9fKsYgFf2loFj+EttYe8bv/AGFduDIlDj5OXLBt8jX6zXxAES2Fk4nkA1SaXqN17twJAZVVTuOFjd5cnNCavrW5Gj8MYmJY4iJ/7oK11jbfY/LIlLcKo8OCY4wYqsp2ycY8UXuhskXVUkstxS7RgTgS05E/wjE1oVuYK94/KqPSawPdtnAJVvDwZwTjuKutkj1qkU0nQkmm0jk6xUtoWMkhFA7sxgAUL1AyPliDcfk+QHLew4FVGq1AUBnbd8sBFgc3mwFHeVX82J7Vw951Te7Rcb8WcDyUegrG7VM1Rp6CNllfCwZSMEAMR9wO/P1pVUt1d/4hTVPRa2ZzRQlxpK5aAIgKWWWZSe+SI9qMHVbSXWvMFIFsW2XapPhbwjOYLnYR5H0qivJO26yAhraLcmZBQsu7OOV4HnU64UsQuPHmYnbtUvjIBzFJHI46B402X2jvxde2pO9y/wC0J27XuLEgRBI3sf8AxBq2vX7dm5qiAp8NnTW58yGWI9mBY+lYrTaez81Sw+Yvijf41LnBwcNCgAHjmu7YuLe+ZaaYubvlbiJ2jO0tIBEgAHmBkVvPwHDdm8s27WnAFkxasG1c8Gd63Ee07Fsk58ZPMiuuh2t1lix3HdsE5IVcfzJ+1ZRfiW2wIQ+Ig21R53MXiSc/hifFwMmrH4W6x8sizAAS5EkwCGM7szJMlsYzSZZ8otD44cXZodSmwXEjAS23vP8A9rMdYukAhcennmth8VMLdr5kSIORyVOSP5Eeoql+H9GLxF8QQBuSYjceG+k8VwQklG2dD2QdY0+3TqrD9oqBnOZBwduMk8j60d8Da/dYkwPoJH18qoPiPqwvXf1ay0nPzX5jzz3JojR3P1dBbSQMDcTM9if+PrXV6aSht9shljz0jadCK/N1G5RvfYSeQ6qCgMdiNwBFYr9Jln5w8LKSu0AAPKgZ4Bgd+1aj4WcgF7xAa6CEUZ/Zr+8fKTmqLXa26rEqoUNLLM5HE/yolNc+QRx6oyHwR8Npcvobp2rZdLigfvupkLngSJJ9K9i/Wx515r0zrQW6wKhbjCRBkGOQCc9prSdD6gbrEsfAuW+naut50lZFYLNPrtUy2Cy+v+etYHVdGbVuWO9TPARO45ntOODV7c+IGFw7wCseBRx6A+0zVbf6pc2BVxDZKxJri5fJyXk6VD40w34D0y2rVwfvG4QcZ8IgT+Z+taf9ZFYnT9VfduMwRJ8Q5GOOZqX/AF+u6OVNHK8LbNj+sCgddq8YrPH4g9agu9ammWVGPAPrOpkNR2k6yFALcEhfuYmsxqdXuNJNaACu4Tgx386x5wWA9GTWQc8Hg+vl9akvPx/nFYpeuXHBXb8sCIZ8mZBkKO31rS9F1jOAGO6I8Ufi+nY/lXN6qd43RbDjqSZ11LSi5qLFzkof5oyn65/OvPev6n5/Uriu262m2ABIn19oq0691y/o9SHgtZ+duIz4QAQ33BB48/Osz0C27vfu3SdzvjHZfIev9K5ccKTf4Vk9pGq1tr9mFCNtESZI8+wzAmgOs6fawZIVgAwPIE8j1BE/lVnq7U2ydzcwAZjymKpNcWykBQRDGZYmOw7edGDopl7JEbxHcJztmMCcyPb+lRXoW+hAaGTJnAhzyfLNCOioAzHI3ZkegP2J5qX9aG9VIMkE5XGCMA/zFdF/RGvsvW1W3UaaSMC59iAK1d7rCW0LMYAE158dU4ZGIxbVsEHIcRz5TH3on9ZL7WfBHC9hwZP2qnvUJ7SZZHc12y5YoWcvskQsozOWU/iLExPYBYojrTKVj6j0I8qptRqDutNztLg59OfzFcX9WSM5bEgcx/as9340N7W7BkR2AYMVBHE8UqJYlcAGBxAxSrn5MrxKpntKFzulnDmZVWcBzhhBiB+dJtYNq5UQVSOfGcQR/CJM+gqhu6tgioZZQfF4BIbbCn1IacjEEUb06/vui8EknwwSPxKQrkeXhzHvVuPkjyOl1Dn5TzHzJMDlTu4OOIkfWu9BqWbcYAYM4Yg5CmGAU9yePQCp9CXUzejMs2ML4jmQYHbFA9OuEAsJMsCJnIC8x3JzQb5LW/dWUlQNhQmIhAd2D9qO6RqydXbZSABlxGSW48Q7AGAPSqvqHVCy7YBUJaUjHLXHbaJH8Lias/hefm+ACCSzZkye0djx9KRqkx07Z6Jqwt2w1snJBjz8jHtWf+ARGnFs5WHT/wBXZf6flU/xDqHWwHsjxKTIzDCMqY9D27gVS/Dm7T2bO+RCjdB7tnuc5NccI3jKy1Ioui6b5XUNRbeOSyz5dpnvV1rr5E+UzkmTHvwKE/0752uF9XAUQGG07io9u+SM+lE9fUKScxxkLMczn64FWbXuL/gsYtRZqOpaU3LDIvhIRra5zBQRBHqc1R3fhe+NDZ+XcBuopbzg4hc8471da+6y2rJnJtzg8ltkCfYTVR/r7bTBjYDDAtIPHsR7ikhKV0Diq5GV/wBKv/JN26UF5HSR4QSJknw4keQ7Gp9N1BldQP8A+jRj+Q86G13WHuB/mAAAjgRJb0+lFaXozaplNttnyouEn8UAjI9e9dcv4vkQT2uJdam4SGachinr4fCarLt0qYMnH0jzopRtDqfxC67N/wCZ3A+xzUdvRl7rEiEUSx7eQH1rnTOh9EmoQIWOfIDEE89hQDPJNQfEmqgAEkMWBA9sTHtims3ZqmNOrJt/KiYua4N2lcauVcmPKnNs6AnmpQkcVGtFosilbNRzbeQQfxRj1g1b9P6xp0sWyL7b7u4LAYDcDtIwMZ7nzqqbRk5H+f4a1PQL2j/VVtlAGtFnG8TDsZLA+Un6RU24tbN+S2Yz4k6r8i4qOzG4YZ7ZDNAM8k8HvVH0341tm6gKFV3gzPbnIoz4i1bW9Tev3WDsVKA8gr+GASB5RI86wWnXxMfL+9dccceKOWWSV2e362/OmttIjbOJ78GTxzWaF2Wkme8z9J94ovRktoLUSTsMeY2njHvQXyD8s/u45I4jmAe+DHrXJjSimv06Zu2n+BWp0+4qGiCiiI5BGT7nuKq79q4HtI5AUMQSp8RJEj2/CAYqz1WCO3hU+oBE/fNDHSl1y3iSbgbiSuYx/k1RaRkibp4JUjcMs5+5n7eGu7neGGMET596h0V/aFLSYEnj3PHvQGqcuoZAVZgYkYZQYjyJ7g+prKthypFjaeARuBIO7PbtUacSGAME+pHnJ+uKH6PYJLyD5eLy7EnjkGpho5bcDK+Xp2PtW9OjO9kp6u38JP2pVAdSowT+VKlN/sq71jdCWz+zdCUjkEkD6wQDPrXHSmwAuWRywz+I8kMO+DEedS9J0/7JAshrZDZaYVpWBAysgVxrbqW76si7gwLoVIk7yARj94HdE1f8IfoZqr7Ayy7V8Z8UkFtq42gZP4vOq3SdQCocCOxkx+HdtRcxz+IzEdqGu6nYLgJJlAVOSVUiQo8huJH0FS9LsMpdIJf5VvaJB5XGRxntW1oLthOk0txUeTtG5Du/dJYyCs+SKZPma0fwo6LdRAdokDIkmc8n7zVEboa6qFfmizCndi2Ggb24yxYR7CrDRXAGVkA/GHJxncYLDtOftU57Q8NHofxIdtpNomG5mIxzWc6h1DdbVRyBtJgdmkGfrWo69cC2bf8ADMH8oP51j+oW9xIEHuI4MYPHtXJh/ijpkF/DDeJt2YIM4Jy0RiK5+LLJFxyAwBETg5PofL3qP4YYfOuAThB2xIO4fyqy+MEXaHuGVJgr5g4+mDzNZLWZMIq8ZYa64f1eyV8X7JRHqoCmsXrlZAOQoP7QxlZ7n0nHpV5Y6vuVQh4Vm/8AYzAnt/aiNPrEvBbd8SW8K3AMyeA8du00RuM2a4/BGa0HS7d7VOrwURPmAbjDNIHI5A3TV38OdQVL4VgoBlCqqAqhu3rHnVf0HSG3+sKgiGaJPGAAM9s0B0wOHtsREXG3wcESSBPrirZJWmiMY1Qb8XMdNq7fdHZbZH/IjaR7f1o/rGtt6W38y4RKklVM+InzHfijvirQDVPpSBE3bDfZgWH2BrIfpRvi9qbNlOVQbvzmlgufFP8AsJNxTK/pe7U3Wv3AAD+EHt7D6cmrPXoBDLEr+fnRWl08BB/snHPl2Ed/8zUGtjgfWearCdsxw4ohY7sef8qIaAKD0+XkxMbecmO/+eVFXbZiml2C2h1EmhNT1D9psUnw8gGNxI49qsbFvzqhs3j854GS/M+g4pH0x4/yRq9O0IQFJzA94/OuNAArnc2SMgHiP61Z/Dl1du18qwE+nr/eqP4z01zSAuhEXIB8gTwwPkRUMSuVMpmlooPjDX/MY2V8UmYHn6eXFVnwX05TrPk3k5mAf4lEj+VWer6MlrWolt2Z9pJYkZYyQQIxjtU+vRrbpcMfMturL5PESQfPH4fWu5vXFHEluzXavSBFCoIXduIjjdBjH7sH6TVDf18OExudmRQJgeZjEwCcd62nXNgt27qgbLgVh9gRx3g/lWQvaJGvK6wsHeVgmXPh3ST5fzrjwvXyOnJt/EBOs3+L0HBngARx6UdojMCGAJjiJnw5nkQxP0qLSdP2/wDs0++40fctwBHaqykhYpsrEXEeUqY9PCR74oTUfM3BZEDaq8T4R39Y70X1PUbWubEwhLsxOAreIerNn7fSm01gsgO4IDB/BJMzn67himToWrAjrWW5DMSWHg8sTj2oa31Nkwo8QO4HsFOIP3Iijut9IVX8ThLig7GP4WgjkdiQTVL1Dpd35kKGJeBuBG0Ad8fWqRponK0y9HVrBzuK+gAIEYwZzSqssdDKqA11QRzAB/M0qyoDfIOsFWvmIUMt23EQRuG/E8rvbHlVPq77MQ5TaLfgEHmMsBH73jBHtVtobiGxZuk+OxcRM4JBIQqR55Bo2/pV2vbK/wALqRzuXn7gEVti1Zk+oatYum3kMpRsL5bww79jiru5p2sJZZMtcQBSfxF4UgzGYniqgadDuCeMMFKk4l1BeWHkwBB9QaK1/UBqb1pcqiWlAgglSRJn1hY+lNK7Fi6LLqaLc09pbTiSihmUjABbcG7/ADDIE+9c9EvBtRbRSu1CAxYYiNoA7Tn+VVmjshUcZVnYQACTtjH12qR71Y9OveNLewIZHylP4yQJyoyoJzLeXfsrVJjJ7PSvjVotIPr68CqPoIkicjxY45B4irH9IG5flz+EAfc4j8qqvhzqYtkueF74jHqa48aqGjp7ZfaXpYtblzvJRgexXJx65oH4i6erWn3kmAbc4+8f1FWuh1v61aUgBflsBPmnH5YNS/Elr9nHsGGO4xmDBqMpW0x460YPpzgWcQNp24zIAx/1Vrb1G1eQNoJHngTVLptOU3qSsByT3JBz5c1Udd64ATbmNojk/vZJH0NdEFykxZyqCNJ8P6h7o1FxQVBYcCZkHIntgUTpdMwtwp2sWknaJicjP1E138N2/kaVGfDsA6r2AbGfp2oi1qVDM11go5JwOSIjyyfzqcpXPRSEVw2U3xNqtTYuK1ollV98RMMEbB/2mRj+1Z/TaO4bl29cG5n4acrB8Q2+Rk1tuoIU3KTJw08yDmfrVZprYuEqOAQHiOOdvvV45KiRlj3YVZci0SfDsSAQswPI+c1RtqJEt2xIH9q03UNYXD2lRkVYJYZ5Ejj0jNYXVdaFnw5JHr/WswRbbMzSSoOt3E+aviGQRBMH8/arK9YkSGI9uKyC/E2dzW1Y8ZOPpirNutXwmNMEWNwLMQsH3iuiUJEo5I0X4s3I8LAn1X+3FZ0WD+s/LYbZjnv6zTdP+LigJugu0QqiFQHzY5Y/So7XUrtx1vXOJhcAD6Dv7/nWPHJRYyyRbRudCu0SJEf5FD/F94anTW7Uw+9VE8ZYR9OaO6V1RLspHCgkjiRmKx3xnqNwREktJaEBLKAeWA4H9q4sVvJTOnNShaBus6T9S1y7Li3vClyZBzwUbacfh+xobqnVNReJLSFPCqIUD2/rzQ/SfhfVahwLNuSZLE4C5ElvLkR51uOm/BgRJv31iJGzAiYklsgTjIr0PchDvbOBRlLS0ibp157vRNwJ3WGKMCeymQR/4uPtVXY16ta+ZcTcCJI9I4rbdI6eLFi5bKkC4cg5kRtyPpQFvoq2yFCggHAjAjPBrljkjb15Oj25aMxo+nLcUXNOuoRnkmEeAS88EFGEfvUVba+jBL9t2BEhltnsf3lUn7j7VvRdMARkDg4nHHpmhOpaTG5Znv5flS+6m9oZQpGF1Wha9flg3ybYQwVMOwEDkZA7in11q4FJRX8LqZ2nhWBrViwGALHYYmQe/B59fPyoO/qDbnBcGMgSe0GO/wBKqnehWq2Y/wCKNXvuMobzJYgGFKwfZjJg1VaHWj5dqWhYCtBJ2+08cfc1tdb0/T6gXBtAOySRIbwnCxE7u8Gsvq/hxRpCLBLn5iKDicSzFgONoZB35qsEqohJu7Ol6xaAgqZGDt3MJHMMVzmlRdm5ZtKEUAhQBO0me5M+czTUcV9G8n9lV1TSZuKWZfmnwyOWVpKkefBHuasrnV/l20bUL4jbUwCJYgssDPOKurnSlvu1oFiUjc85OZCgxByOPSoupdA0nzV+f8wqm4gcKS53ESuSsn0pPcTG9trZkumdNufLv3SICBflDdIksfCD5gMR9ak6V8F6hixcqoEKZb8UgNiOTED6mtp+u6dio2LtQDagHhkcGO/arl9deLBbVj5cjm5AWBHAXJOaWWaXhDRwx8sxt/4Wv7wUufJBXlsuABEzAVGiQAJ5NHdN6HbsQ9pGJ3AM7uu4k957/Wri3pv2m7VXJzH+2f8AkTAFPrtOj30C/hEELJCA+cdz371KWWT0VWKPZd/GWm+bbtuBIwCfKf6VjOm6VdrFoiczwCcQR54r0DR6pShtMRJEAeQj++azD6QLqHQqWkK+2IDQSOf4d386hinScRuOyz6DqksCHhVYgc4O6BMfWrb4lf5dm43eASPQe9Y3430z/JtufCQNxUdoP/VWP6RNZc8NtZm54UPAklQc+m7mklHk015G6kUi6UFQy83DPoDMQtYD4p02zVtGQI8oxAx9q9N1S/K0aNZl7gsrsAyZMS3sJOa8w64QLigksVUFye7Nkx6Dj6V1elttsl6mqSPWGvjU6O3cswxCKrgcqVHYeWKqdRqNwgqCPIgEfnQH6PbesV1dbNz9XcZJ2hSD38R9o85rbarpCMvitEEngeXEeHuBUX8Jce0Ug+cSl0OkuXnAu7gNvPovYdhzxRJt7XC20gSYAHeOSe5zzVrodG4UKu6yoIPj8UwfLtj170PrbWoW8bmn/V3yPCxg5Jk58sd8yfSlUmx3oqvihfl2JYwXIZhMY2kAAD1Bry/qdovdCopLMRtAnv8A5zXr3WOh3NTsa662zHiQeJgYmATA57VW6j9G+nuKP/2yP3jdwQe2xV/lXT6fIoL5HPmxufRkzrNLoNPCFH1R/E2GCegY4BHpWVQXb5JS3dusTJIVj9Zr2TR/CGjsMsacE+btuHGI3AiKubLhwUVRtUhlEAW+3GYMMCZjyqn/AKFDpWI8Ll26PIen/o611wbjaCDyZlU/Yma2nQP0ZmA+reWx4FIIAHAn+grZ27jboMRJ+w78ZJJ47RXReoz9ROSropDBGLs5TpaW0CogAHbGe3tNN/p9qZW3sJEFlO047Erzx3pXNOSJ3E+4GKg+ftGT5d/v2rnUSzDSoglGMQcSIHrn7VnL3SJBa9bLb8Mc5VoEOAfw9o9BT/EGme4Rs1SWMbSh2tOZ3eEzPHhIIzNWk3Qmb3zcDK21UH2AOatFcUSbs66XrxdtjftDDBE8Rjn6U2tYq2OP8wPSsbZ6ky3zFpgdwDbQvy7i8Hfbc7d/HiBFbTXWjcshgCsCYrZw4M2MrQLfuMLqNKBY8U8k9gJMCjvnh7bYiJH27iqL5DFT4iD3oHpOqZAbROSxgkkmPrTLHa0ZyrstbWkwIKnnlec5zXGotA7QQViPw9p/pUPS9Bets5OoDoSTsiChHluM47iDxRtl7dwr4gQ0if4cEyeDGDnPet682KVi6Xaf3Xx+IA7ucYEyfT3qO78gsi3lBEkhNu0ieWYmBPhUZMzFSP1YfMNuSZHIQ7lURk+EgeWRHiou24dAHth9xEZIie/5jzp232xUvoEufDmnYknSk5MHc5kAwDIPcAUq7/0m72dYGOCIjEfipVPl/sxqX+IK2vuCBHymI8I/ej278cmKG0ukN0lyAe24nzOSCTAHr9q7XqNvejghnzvLd/ICcAc0PqXJcuHCg8iOPQf4KooNeKByX2XKvprPgRfFGGRQc+jZg131C/tthrjBQTjIJwCD4vOR+VQ9Kv2BbZSTJ5Mx648hj86a9YtATbZZGQWlgMGAB2z/AFqLxu/I6lorrF8XCHPijsZge1WdlC7C4dsx4Qe49l7e5preqUp4st3MZ7DA4FdNqlMHdkR+4QZ9TMRWyUvo1SXkn6d0MtdBd2JkQMBQZxAHlRvxBZFzVDYT+yQIxBHLHdBniAAT7iuNJ1pU8QUbuwJ7Tkkjv6fnVebFu4hW5L7mLP4mUsT3OyPbvwKmscntmuSvQT8YaM3dOoQEvAVR3IJE/wB6XxH0ttbY0e1lFy38tySSCNoXfjnECR/uFd9L+TYP7K1tkZO8ljHYsxJj2NEX9Wgbettd8bQePCYxM+grI45R0jJNPZVXvhx/1m1fRtltBsKbhDoUA257SB/OjW+CdG1xblywSxkAMSyGBu8W3EZPPlVjYvAfuwTEwfKp9TqCQNuD/nFFTRrphGmTaoUABQPCFEAKMAf5FQ6rIwRA5jOPp60BrNfH4peCDn2jjiubXVGbEY+lZ7bN5JBKXwZgcDkz+dK3cHAJI8+xnPPeoRfYDJn/ADvU9i4CZNNxaDkjtWHcQBn09s1HctgwMmc+0eccelTPdBMU3hHeigHTRgxOR5SY5njgiRMUW2nGP6UIl3PNTpqJpGnYHZUConUUjcoTV6jbxWpWFhNzVAYoLV2QwOYNCBnbNCnfuzxT8aA5fWG0pAJA9DRWl6rvloGQBHlj7+Z+tD6npW8TNVYtvawBTxqfYrTiF6nX21JO0Se9XdzrqLpjBExWZt6F7nI/Ku26KwwxJFO4RfYvJgI+I/FjviPOjeo2d9oXAdrAT9R51PoOgpMnmrk9LQrB48q2WSMehVBvsregut60qXTsafxNxnup9f60R+r3EYm3tWW8WSQV9xxIj71E/TVAiuVVl4JPvSP7THX6O+la5qLYJ+UEQibZHiEjwvKR+Yo7UYO1HUOMkET37gGe4oKyx/e45jP2mlcsB7geZYCM4x5CMflW0K9BS6a4ck2ZPMB6VB3unXGYks0+jQOPIGlScP1DFNqOiKBiuLXTsZpUq7eTo5eKsJs9NEVOdPHNKlUnJ2WjFHVuwpNGiwgHFKlWSbBI7XTKe1SW7SqMCnpUlsajq3dB7Cun9qVKsYxw94gVLa1BIxSpUAiDUWy3NS2tNC0qVY+g8kRqE3CCc0qVCBjpqTNTsCczSpVpgRpx510+o28UqVSkOh7V8073geRSpUvk1gdy/BxXJO6JpUqohWHWLUrUVzRgZNKlU32MiKQDQmq1mKVKmRjBrPU4oteq0qVFDENzW1LY1U0qVPSonexapiRigbTMDzSpVSHQk+yxXUmOaVKlS0ih/9k="/>
          <p:cNvSpPr>
            <a:spLocks noChangeAspect="1" noChangeArrowheads="1"/>
          </p:cNvSpPr>
          <p:nvPr/>
        </p:nvSpPr>
        <p:spPr bwMode="auto">
          <a:xfrm>
            <a:off x="520700" y="7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pic>
        <p:nvPicPr>
          <p:cNvPr id="1048" name="Picture 24" descr="http://files.reseguiden.se/files/m620/babian-med-unge-sydafrika-79931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553">
            <a:off x="6449129" y="396582"/>
            <a:ext cx="3030524" cy="227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kolmarden.com/Global/Djur%20-%20allm%C3%A4nna%20bilder/Surikat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08" y="1085807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28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23850" y="-972"/>
            <a:ext cx="10260013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6" y="2004163"/>
            <a:ext cx="4537698" cy="2849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91" y="1432506"/>
            <a:ext cx="5119216" cy="399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ruta 7"/>
          <p:cNvSpPr txBox="1"/>
          <p:nvPr/>
        </p:nvSpPr>
        <p:spPr>
          <a:xfrm>
            <a:off x="347522" y="339415"/>
            <a:ext cx="8783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i="1" dirty="0" smtClean="0">
                <a:latin typeface="Comic Sans MS" pitchFamily="66" charset="0"/>
              </a:rPr>
              <a:t>De som hade saker från Afrika </a:t>
            </a:r>
            <a:r>
              <a:rPr lang="sv-SE" sz="2400" i="1" dirty="0" smtClean="0">
                <a:latin typeface="Comic Sans MS" pitchFamily="66" charset="0"/>
              </a:rPr>
              <a:t>hemma tog </a:t>
            </a:r>
            <a:r>
              <a:rPr lang="sv-SE" sz="2400" i="1" dirty="0" smtClean="0">
                <a:latin typeface="Comic Sans MS" pitchFamily="66" charset="0"/>
              </a:rPr>
              <a:t>med sig dem och </a:t>
            </a:r>
            <a:endParaRPr lang="sv-SE" sz="2400" i="1" dirty="0" smtClean="0">
              <a:latin typeface="Comic Sans MS" pitchFamily="66" charset="0"/>
            </a:endParaRPr>
          </a:p>
          <a:p>
            <a:r>
              <a:rPr lang="sv-SE" sz="2400" i="1" dirty="0" smtClean="0">
                <a:latin typeface="Comic Sans MS" pitchFamily="66" charset="0"/>
              </a:rPr>
              <a:t>visade</a:t>
            </a:r>
            <a:r>
              <a:rPr lang="sv-SE" sz="2400" i="1" dirty="0" smtClean="0">
                <a:latin typeface="Comic Sans MS" pitchFamily="66" charset="0"/>
              </a:rPr>
              <a:t>.</a:t>
            </a:r>
            <a:endParaRPr lang="sv-SE" sz="2400" i="1" dirty="0">
              <a:latin typeface="Comic Sans MS" pitchFamily="66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848538" y="5733256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>
                <a:latin typeface="Comic Sans MS" pitchFamily="66" charset="0"/>
              </a:rPr>
              <a:t>Smycken och en </a:t>
            </a:r>
            <a:r>
              <a:rPr lang="sv-SE" i="1" dirty="0" smtClean="0">
                <a:latin typeface="Comic Sans MS" pitchFamily="66" charset="0"/>
              </a:rPr>
              <a:t>klänning.</a:t>
            </a:r>
            <a:endParaRPr lang="sv-SE" i="1" dirty="0">
              <a:latin typeface="Comic Sans MS" pitchFamily="66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28391" y="5733256"/>
            <a:ext cx="5479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smtClean="0">
                <a:latin typeface="Comic Sans MS" pitchFamily="66" charset="0"/>
              </a:rPr>
              <a:t>En anteckningsbok, en tand, handgjorda leksaker </a:t>
            </a:r>
            <a:endParaRPr lang="sv-SE" i="1" dirty="0" smtClean="0">
              <a:latin typeface="Comic Sans MS" pitchFamily="66" charset="0"/>
            </a:endParaRPr>
          </a:p>
          <a:p>
            <a:r>
              <a:rPr lang="sv-SE" i="1" dirty="0" smtClean="0">
                <a:latin typeface="Comic Sans MS" pitchFamily="66" charset="0"/>
              </a:rPr>
              <a:t>och en prydnadselefant.</a:t>
            </a:r>
            <a:endParaRPr lang="sv-SE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96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4997</TotalTime>
  <Words>328</Words>
  <Application>Microsoft Office PowerPoint</Application>
  <PresentationFormat>Bildspel på skärmen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FN-VECKA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Norrtälje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FN-VECKA</dc:title>
  <dc:creator>Ninni Byrestam</dc:creator>
  <cp:lastModifiedBy>Ninni Byrestam</cp:lastModifiedBy>
  <cp:revision>32</cp:revision>
  <dcterms:created xsi:type="dcterms:W3CDTF">2013-10-21T15:54:43Z</dcterms:created>
  <dcterms:modified xsi:type="dcterms:W3CDTF">2013-12-09T14:06:01Z</dcterms:modified>
</cp:coreProperties>
</file>