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2" r:id="rId16"/>
    <p:sldId id="273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2E26-3D8F-4D83-85BD-05C2EA356368}" type="datetimeFigureOut">
              <a:rPr lang="sv-SE" smtClean="0"/>
              <a:t>2013-11-11</a:t>
            </a:fld>
            <a:endParaRPr lang="sv-S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D6F3-312F-4034-A47D-F50345E2162E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2E26-3D8F-4D83-85BD-05C2EA356368}" type="datetimeFigureOut">
              <a:rPr lang="sv-SE" smtClean="0"/>
              <a:t>2013-11-11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D6F3-312F-4034-A47D-F50345E2162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2E26-3D8F-4D83-85BD-05C2EA356368}" type="datetimeFigureOut">
              <a:rPr lang="sv-SE" smtClean="0"/>
              <a:t>2013-11-11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D6F3-312F-4034-A47D-F50345E2162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2E26-3D8F-4D83-85BD-05C2EA356368}" type="datetimeFigureOut">
              <a:rPr lang="sv-SE" smtClean="0"/>
              <a:t>2013-11-11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D6F3-312F-4034-A47D-F50345E2162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2E26-3D8F-4D83-85BD-05C2EA356368}" type="datetimeFigureOut">
              <a:rPr lang="sv-SE" smtClean="0"/>
              <a:t>2013-11-11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D6F3-312F-4034-A47D-F50345E2162E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2E26-3D8F-4D83-85BD-05C2EA356368}" type="datetimeFigureOut">
              <a:rPr lang="sv-SE" smtClean="0"/>
              <a:t>2013-11-11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D6F3-312F-4034-A47D-F50345E2162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2E26-3D8F-4D83-85BD-05C2EA356368}" type="datetimeFigureOut">
              <a:rPr lang="sv-SE" smtClean="0"/>
              <a:t>2013-11-11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D6F3-312F-4034-A47D-F50345E2162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2E26-3D8F-4D83-85BD-05C2EA356368}" type="datetimeFigureOut">
              <a:rPr lang="sv-SE" smtClean="0"/>
              <a:t>2013-11-11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D6F3-312F-4034-A47D-F50345E2162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2E26-3D8F-4D83-85BD-05C2EA356368}" type="datetimeFigureOut">
              <a:rPr lang="sv-SE" smtClean="0"/>
              <a:t>2013-11-11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D6F3-312F-4034-A47D-F50345E2162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2E26-3D8F-4D83-85BD-05C2EA356368}" type="datetimeFigureOut">
              <a:rPr lang="sv-SE" smtClean="0"/>
              <a:t>2013-11-11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D6F3-312F-4034-A47D-F50345E2162E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2E26-3D8F-4D83-85BD-05C2EA356368}" type="datetimeFigureOut">
              <a:rPr lang="sv-SE" smtClean="0"/>
              <a:t>2013-11-11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C2D6F3-312F-4034-A47D-F50345E2162E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822E26-3D8F-4D83-85BD-05C2EA356368}" type="datetimeFigureOut">
              <a:rPr lang="sv-SE" smtClean="0"/>
              <a:t>2013-11-11</a:t>
            </a:fld>
            <a:endParaRPr lang="sv-S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C2D6F3-312F-4034-A47D-F50345E2162E}" type="slidenum">
              <a:rPr lang="sv-SE" smtClean="0"/>
              <a:t>‹#›</a:t>
            </a:fld>
            <a:endParaRPr lang="sv-S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FISKAR I VÅRA VATTEN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Av Ninni Byrestam HT-13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71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63NIBY25\Pictures\Klass 2A HT-13\Fisk-tema\s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6732240" y="2978904"/>
            <a:ext cx="65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Sik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40878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63NIBY25\Pictures\Klass 2A HT-13\Fisk-tema\ström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350000" cy="4025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2145642" y="5403723"/>
            <a:ext cx="4866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Strömmingen är en stimfisk.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7939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63NIBY25\Pictures\Klass 2A HT-13\Fisk-tema\tor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70" y="957853"/>
            <a:ext cx="6350000" cy="483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865902" y="5949280"/>
            <a:ext cx="7370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Torsken har tre </a:t>
            </a:r>
            <a:r>
              <a:rPr lang="sv-SE" sz="3200" dirty="0"/>
              <a:t>r</a:t>
            </a:r>
            <a:r>
              <a:rPr lang="sv-SE" sz="3200" dirty="0" smtClean="0"/>
              <a:t>yggfenor och en skäggtöm.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5200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63NIBY25\Pictures\Klass 2A HT-13\Fisk-tema\l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2161"/>
            <a:ext cx="8632521" cy="3418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2719518" y="5375653"/>
            <a:ext cx="3840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Laken är en hotad art.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4139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63NIBY25\Pictures\Klass 2A HT-13\Fisk-tema\gö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93" y="1124744"/>
            <a:ext cx="8604448" cy="4061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2305042" y="5517232"/>
            <a:ext cx="45352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Gösen </a:t>
            </a:r>
            <a:r>
              <a:rPr lang="sv-SE" sz="3200" dirty="0" smtClean="0"/>
              <a:t>jagar på natten.</a:t>
            </a:r>
          </a:p>
          <a:p>
            <a:r>
              <a:rPr lang="sv-SE" sz="3200" dirty="0" smtClean="0"/>
              <a:t>Gösen </a:t>
            </a:r>
            <a:r>
              <a:rPr lang="sv-SE" sz="3200" dirty="0" smtClean="0"/>
              <a:t>är </a:t>
            </a:r>
            <a:r>
              <a:rPr lang="sv-SE" sz="3200" dirty="0" smtClean="0"/>
              <a:t>en god matfisk.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40964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3528" y="608512"/>
            <a:ext cx="8387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dirty="0"/>
          </a:p>
          <a:p>
            <a:r>
              <a:rPr lang="sv-SE" dirty="0"/>
              <a:t> </a:t>
            </a:r>
            <a:r>
              <a:rPr lang="sv-SE" sz="2400" b="1" i="1" dirty="0"/>
              <a:t>Sanningen om den uppätna </a:t>
            </a:r>
            <a:r>
              <a:rPr lang="sv-SE" sz="2400" b="1" i="1" dirty="0" smtClean="0"/>
              <a:t>gösen      Av Elsa Wikström </a:t>
            </a:r>
            <a:endParaRPr lang="sv-SE" sz="2400" b="1" i="1" dirty="0"/>
          </a:p>
        </p:txBody>
      </p:sp>
      <p:sp>
        <p:nvSpPr>
          <p:cNvPr id="3" name="Rektangel 2"/>
          <p:cNvSpPr/>
          <p:nvPr/>
        </p:nvSpPr>
        <p:spPr>
          <a:xfrm>
            <a:off x="3267287" y="1340767"/>
            <a:ext cx="1697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dirty="0"/>
          </a:p>
          <a:p>
            <a:r>
              <a:rPr lang="sv-SE" dirty="0"/>
              <a:t> Ska bli tillagad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29" y="2116219"/>
            <a:ext cx="2304256" cy="172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501" y="2125673"/>
            <a:ext cx="2292927" cy="171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1475657" y="4274312"/>
            <a:ext cx="1279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Är tillagad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31" y="4737006"/>
            <a:ext cx="2304256" cy="172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5796136" y="4274312"/>
            <a:ext cx="1354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Är uppäten 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63" y="4736317"/>
            <a:ext cx="2304756" cy="172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29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863"/>
            <a:ext cx="9144000" cy="696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39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95536" y="968679"/>
            <a:ext cx="8452635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Vi målade fiskar i akvarell.</a:t>
            </a:r>
          </a:p>
          <a:p>
            <a:endParaRPr lang="sv-SE" sz="2800" dirty="0"/>
          </a:p>
          <a:p>
            <a:r>
              <a:rPr lang="sv-SE" sz="2800" dirty="0" smtClean="0"/>
              <a:t>Vi läste faktatexter om våra fiskar.</a:t>
            </a:r>
          </a:p>
          <a:p>
            <a:endParaRPr lang="sv-SE" sz="2800" dirty="0"/>
          </a:p>
          <a:p>
            <a:r>
              <a:rPr lang="sv-SE" sz="2800" dirty="0" smtClean="0"/>
              <a:t>Vi skrev tankekartor.</a:t>
            </a:r>
          </a:p>
          <a:p>
            <a:endParaRPr lang="sv-SE" sz="2800" dirty="0"/>
          </a:p>
          <a:p>
            <a:r>
              <a:rPr lang="sv-SE" sz="2800" dirty="0" smtClean="0"/>
              <a:t>Vi skrev faktatexter utifrån våra tankekartor. Vi</a:t>
            </a:r>
          </a:p>
          <a:p>
            <a:r>
              <a:rPr lang="sv-SE" sz="2800" dirty="0"/>
              <a:t>s</a:t>
            </a:r>
            <a:r>
              <a:rPr lang="sv-SE" sz="2800" dirty="0" smtClean="0"/>
              <a:t>krev faktatexterna på dator. Faktatexterna och våra </a:t>
            </a:r>
          </a:p>
          <a:p>
            <a:r>
              <a:rPr lang="sv-SE" sz="2800" dirty="0"/>
              <a:t>b</a:t>
            </a:r>
            <a:r>
              <a:rPr lang="sv-SE" sz="2800" dirty="0" smtClean="0"/>
              <a:t>ilder </a:t>
            </a:r>
            <a:r>
              <a:rPr lang="sv-SE" sz="2800" dirty="0" smtClean="0"/>
              <a:t>kommer att bli</a:t>
            </a:r>
            <a:r>
              <a:rPr lang="sv-SE" sz="2800" dirty="0" smtClean="0"/>
              <a:t> </a:t>
            </a:r>
            <a:r>
              <a:rPr lang="sv-SE" sz="2800" dirty="0" smtClean="0"/>
              <a:t>en bok.</a:t>
            </a:r>
          </a:p>
          <a:p>
            <a:endParaRPr lang="sv-SE" sz="2800" dirty="0"/>
          </a:p>
          <a:p>
            <a:r>
              <a:rPr lang="sv-SE" sz="2800" dirty="0" smtClean="0"/>
              <a:t>Vi klistrade upp våra fiskar i ”rätt miljö”.</a:t>
            </a:r>
          </a:p>
          <a:p>
            <a:endParaRPr lang="sv-SE" sz="2800" dirty="0"/>
          </a:p>
          <a:p>
            <a:r>
              <a:rPr lang="sv-SE" sz="2800" dirty="0" smtClean="0"/>
              <a:t>Vi redovisade vår fiskfakta </a:t>
            </a:r>
            <a:r>
              <a:rPr lang="sv-SE" sz="2800" dirty="0" smtClean="0"/>
              <a:t>för varandra i klassen</a:t>
            </a:r>
            <a:r>
              <a:rPr lang="sv-SE" sz="2800" dirty="0" smtClean="0"/>
              <a:t>.</a:t>
            </a:r>
            <a:endParaRPr lang="sv-SE" sz="2800" dirty="0" smtClean="0"/>
          </a:p>
        </p:txBody>
      </p:sp>
    </p:spTree>
    <p:extLst>
      <p:ext uri="{BB962C8B-B14F-4D97-AF65-F5344CB8AC3E}">
        <p14:creationId xmlns:p14="http://schemas.microsoft.com/office/powerpoint/2010/main" val="42809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63NIBY25\Pictures\Klass 2A HT-13\Fisk-tema\gö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1400"/>
            <a:ext cx="9164783" cy="731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4932040" y="1915688"/>
            <a:ext cx="3937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Abborrar lever i stim</a:t>
            </a:r>
            <a:r>
              <a:rPr lang="sv-SE" sz="3200" dirty="0" smtClean="0"/>
              <a:t>.</a:t>
            </a:r>
          </a:p>
          <a:p>
            <a:r>
              <a:rPr lang="sv-SE" sz="3200" dirty="0" smtClean="0"/>
              <a:t>Det finns både stora</a:t>
            </a:r>
          </a:p>
          <a:p>
            <a:r>
              <a:rPr lang="sv-SE" sz="3200" dirty="0"/>
              <a:t>o</a:t>
            </a:r>
            <a:r>
              <a:rPr lang="sv-SE" sz="3200" dirty="0" smtClean="0"/>
              <a:t>ch små abborrar.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5517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02" y="1124744"/>
            <a:ext cx="6350000" cy="415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2768862" y="5604991"/>
            <a:ext cx="3603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Abborrar och en id.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2465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63NIBY25\Pictures\Klass 2A HT-13\Fisk-tema\Id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848" y="1484784"/>
            <a:ext cx="6350000" cy="3517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404015" y="5350892"/>
            <a:ext cx="8285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En id till. Visste ni att man kan göra id-bullar?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3841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63NIBY25\Pictures\Klass 2A HT-13\Fisk-tema\brax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6" y="-315416"/>
            <a:ext cx="9150896" cy="762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755576" y="5733256"/>
            <a:ext cx="1322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Braxen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9991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63NIBY25\Pictures\Klass 2A HT-13\Fisk-tema\Gädda och mö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4716016" y="692696"/>
            <a:ext cx="3930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Gammelgädda på jakt.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8356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63NIBY25\Pictures\Klass 2A HT-13\Fisk-tema\mö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46" y="1052736"/>
            <a:ext cx="635000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531362" y="5877272"/>
            <a:ext cx="6052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Mörten är gäddans vanligaste byte.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4706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63NIBY25\Pictures\Klass 2A HT-13\Fisk-tema\hornsim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008"/>
            <a:ext cx="9144000" cy="69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6084168" y="3136612"/>
            <a:ext cx="2175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Hornsimpor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9475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öde">
  <a:themeElements>
    <a:clrScheme name="Flöd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öde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öd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157</Words>
  <Application>Microsoft Office PowerPoint</Application>
  <PresentationFormat>Bildspel på skärmen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Flöde</vt:lpstr>
      <vt:lpstr>FISKAR I VÅRA VATTEN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Norrtälje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FISK-TEMA</dc:title>
  <dc:creator>Ninni Byrestam</dc:creator>
  <cp:lastModifiedBy>Ninni Byrestam</cp:lastModifiedBy>
  <cp:revision>8</cp:revision>
  <dcterms:created xsi:type="dcterms:W3CDTF">2013-10-21T19:32:21Z</dcterms:created>
  <dcterms:modified xsi:type="dcterms:W3CDTF">2013-11-11T15:12:45Z</dcterms:modified>
</cp:coreProperties>
</file>